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2" r:id="rId2"/>
    <p:sldId id="313" r:id="rId3"/>
    <p:sldId id="314" r:id="rId4"/>
    <p:sldId id="258" r:id="rId5"/>
    <p:sldId id="288" r:id="rId6"/>
    <p:sldId id="287" r:id="rId7"/>
    <p:sldId id="303" r:id="rId8"/>
    <p:sldId id="304" r:id="rId9"/>
    <p:sldId id="259" r:id="rId10"/>
    <p:sldId id="289" r:id="rId11"/>
    <p:sldId id="305" r:id="rId12"/>
    <p:sldId id="263" r:id="rId13"/>
    <p:sldId id="306" r:id="rId14"/>
    <p:sldId id="264" r:id="rId15"/>
    <p:sldId id="292" r:id="rId16"/>
    <p:sldId id="307" r:id="rId17"/>
    <p:sldId id="308" r:id="rId18"/>
    <p:sldId id="311" r:id="rId19"/>
    <p:sldId id="270" r:id="rId20"/>
    <p:sldId id="271" r:id="rId21"/>
    <p:sldId id="274" r:id="rId22"/>
    <p:sldId id="296" r:id="rId23"/>
    <p:sldId id="312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3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4" Type="http://schemas.openxmlformats.org/officeDocument/2006/relationships/image" Target="../media/image3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4" Type="http://schemas.openxmlformats.org/officeDocument/2006/relationships/image" Target="../media/image4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4" Type="http://schemas.openxmlformats.org/officeDocument/2006/relationships/image" Target="../media/image48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EB92F-FBA0-4DB6-BFE5-2AF4C12F19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FD26B4-4B45-4D16-AD53-8D7D01C6ED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27489-3909-4F38-8267-AE3534F77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8AA7-5173-4E39-99FC-8860A6FAE8B5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BED50-6136-4EC8-A7E4-54AABBCDF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7C4EE6-1F8D-4147-A9F7-85196717C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A06C0-7845-4605-97EB-728B45077C3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43202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9028F-D15B-4F51-A543-DB07CD81C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837C10-75A9-47CD-9AAD-5435FDF192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8075D-B5AD-4BD1-93C9-951302C02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8AA7-5173-4E39-99FC-8860A6FAE8B5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5370F7-E0F3-4A42-B8D9-5D8489C7C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64B5F-E754-40E2-B5AF-FBEC544F1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A06C0-7845-4605-97EB-728B45077C3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47360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4E5C63-11BF-4439-856D-B9364CC252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C72E6B-30D3-4CB7-996B-C9F5FBF6B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3A3336-8A2D-4D6A-A658-DF1D4AD4D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8AA7-5173-4E39-99FC-8860A6FAE8B5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C2C51-4D64-4994-87C9-29F304B14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98F42-2068-413F-817A-7609D6B6C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A06C0-7845-4605-97EB-728B45077C3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35683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A09F9-0D31-4E41-8090-2B7BDE310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8BBBA6-C8BA-4EF6-9B20-DCB486E8E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AF4D75-4625-4711-BDB1-CDFFE1385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8AA7-5173-4E39-99FC-8860A6FAE8B5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5A10F5-80B9-4B07-A881-9CF755B7C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A11E1-B9C0-4766-8561-0A20CF2A2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A06C0-7845-4605-97EB-728B45077C3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9589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76900-3A0B-42D1-A3F6-E4F511376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6EF5DB-47A0-4803-9285-95D816EB1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90B4A-3762-464A-A92C-4B6271A3B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8AA7-5173-4E39-99FC-8860A6FAE8B5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62D3A-0B29-495A-BDE1-8F73C4EE2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EEA90-1617-4A1D-BE2D-43BF890B2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A06C0-7845-4605-97EB-728B45077C3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0584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E28C0-D694-4A49-B405-1159AEF66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D43EF-E91E-4F9B-A103-9E14A5B5C1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3A8495-1CC6-4365-82B3-E249BEAC39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663F8C-803B-4E1A-B456-2CA441C77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8AA7-5173-4E39-99FC-8860A6FAE8B5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CF0519-7496-4F9B-9409-323956DEA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3727AF-AF11-4B13-A263-FA0E3F4F2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A06C0-7845-4605-97EB-728B45077C3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22136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C4846-EBBA-44E4-998F-45FAD10B7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A6CD1B-053B-4DA5-B605-A5622DC632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5E1804-793A-43C2-9D2B-56AE450AA1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A7869A-B8AC-4D3A-BC11-61ABAEB69C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D96033-D1E8-43DD-83D5-01CEDC4546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B08AA6-3131-4288-81C9-AB2788DC0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8AA7-5173-4E39-99FC-8860A6FAE8B5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BEC2E2-C045-40C1-B679-C2C2C1D1B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C7AA61-4CE6-4636-8E11-DD3DE88B3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A06C0-7845-4605-97EB-728B45077C3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51388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B25F6-23EC-42B3-9EAC-532F72E70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59A547-849C-4525-B111-1005A7BE5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8AA7-5173-4E39-99FC-8860A6FAE8B5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6E9D2A-249F-4DCE-8A99-A4161FD83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86D0EF-1DE4-482E-9AE8-0B9C83402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A06C0-7845-4605-97EB-728B45077C3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72417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9789CB-3112-4D1C-B053-C9A3B5FF9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8AA7-5173-4E39-99FC-8860A6FAE8B5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7A30C8-837A-4188-98E2-35E946954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0C225B-0CF2-4737-ADE5-E948C088E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A06C0-7845-4605-97EB-728B45077C3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27734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38A22-F9C1-47A0-BB0A-3E026C62D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63233-AA4D-468B-B598-9889958E0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FAA4F6-48F5-48BD-9DCF-D16CFD1AD1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948034-0644-408C-A6B6-AEB26544E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8AA7-5173-4E39-99FC-8860A6FAE8B5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3A5F82-89AD-4A48-878E-4525D70DF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E62419-D634-4EC6-BEA8-95C374F84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A06C0-7845-4605-97EB-728B45077C3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83586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1FDD4-DA65-481D-8F0D-83268A41D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BB0F47-F7C8-43A4-8060-642EAFDC86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46FE24-A55D-4501-B8CB-4D61C1ED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812A3-DF9E-45A5-8D77-C65B00675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8AA7-5173-4E39-99FC-8860A6FAE8B5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E0C789-1457-480F-935D-F0AA6377B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F0B503-6C57-4687-879F-D74D3557D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A06C0-7845-4605-97EB-728B45077C3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25118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F761E4-4B3B-45C0-8DC8-21CBA00AF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3DB8D4-0C7D-442A-92E5-D6C52DE2A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DB366-3012-42AD-A871-9410B3F186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78AA7-5173-4E39-99FC-8860A6FAE8B5}" type="datetimeFigureOut">
              <a:rPr lang="en-ID" smtClean="0"/>
              <a:t>24/08/2020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FC2A-DC96-4D72-ADC0-C112C3120E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35EA3-4BB1-4167-9022-E6389692F3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A06C0-7845-4605-97EB-728B45077C3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2396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oleObject" Target="../embeddings/oleObject18.bin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6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8.wmf"/><Relationship Id="rId11" Type="http://schemas.openxmlformats.org/officeDocument/2006/relationships/image" Target="../media/image31.png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2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2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36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1.wmf"/><Relationship Id="rId11" Type="http://schemas.openxmlformats.org/officeDocument/2006/relationships/image" Target="../media/image44.png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43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40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48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4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49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5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52.wmf"/><Relationship Id="rId9" Type="http://schemas.openxmlformats.org/officeDocument/2006/relationships/oleObject" Target="../embeddings/oleObject51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13" Type="http://schemas.openxmlformats.org/officeDocument/2006/relationships/oleObject" Target="../embeddings/oleObject57.bin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4.bin"/><Relationship Id="rId12" Type="http://schemas.openxmlformats.org/officeDocument/2006/relationships/image" Target="../media/image59.wmf"/><Relationship Id="rId17" Type="http://schemas.openxmlformats.org/officeDocument/2006/relationships/image" Target="../media/image62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61.wmf"/><Relationship Id="rId1" Type="http://schemas.openxmlformats.org/officeDocument/2006/relationships/vmlDrawing" Target="../drawings/vmlDrawing18.vml"/><Relationship Id="rId6" Type="http://schemas.openxmlformats.org/officeDocument/2006/relationships/image" Target="../media/image56.wmf"/><Relationship Id="rId11" Type="http://schemas.openxmlformats.org/officeDocument/2006/relationships/oleObject" Target="../embeddings/oleObject56.bin"/><Relationship Id="rId5" Type="http://schemas.openxmlformats.org/officeDocument/2006/relationships/oleObject" Target="../embeddings/oleObject53.bin"/><Relationship Id="rId15" Type="http://schemas.openxmlformats.org/officeDocument/2006/relationships/oleObject" Target="../embeddings/oleObject58.bin"/><Relationship Id="rId10" Type="http://schemas.openxmlformats.org/officeDocument/2006/relationships/image" Target="../media/image58.wmf"/><Relationship Id="rId4" Type="http://schemas.openxmlformats.org/officeDocument/2006/relationships/image" Target="../media/image55.wmf"/><Relationship Id="rId9" Type="http://schemas.openxmlformats.org/officeDocument/2006/relationships/oleObject" Target="../embeddings/oleObject55.bin"/><Relationship Id="rId14" Type="http://schemas.openxmlformats.org/officeDocument/2006/relationships/image" Target="../media/image60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12" Type="http://schemas.openxmlformats.org/officeDocument/2006/relationships/image" Target="../media/image6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64.wmf"/><Relationship Id="rId11" Type="http://schemas.openxmlformats.org/officeDocument/2006/relationships/oleObject" Target="../embeddings/oleObject63.bin"/><Relationship Id="rId5" Type="http://schemas.openxmlformats.org/officeDocument/2006/relationships/oleObject" Target="../embeddings/oleObject60.bin"/><Relationship Id="rId10" Type="http://schemas.openxmlformats.org/officeDocument/2006/relationships/image" Target="../media/image66.wmf"/><Relationship Id="rId4" Type="http://schemas.openxmlformats.org/officeDocument/2006/relationships/image" Target="../media/image63.wmf"/><Relationship Id="rId9" Type="http://schemas.openxmlformats.org/officeDocument/2006/relationships/oleObject" Target="../embeddings/oleObject62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69.wmf"/><Relationship Id="rId5" Type="http://schemas.openxmlformats.org/officeDocument/2006/relationships/oleObject" Target="../embeddings/oleObject65.bin"/><Relationship Id="rId4" Type="http://schemas.openxmlformats.org/officeDocument/2006/relationships/image" Target="../media/image6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FA8E0EED-658A-49AF-8CDC-1F51144EB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33400"/>
            <a:ext cx="4876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/>
              <a:t>Integral</a:t>
            </a:r>
          </a:p>
        </p:txBody>
      </p:sp>
      <p:sp>
        <p:nvSpPr>
          <p:cNvPr id="61444" name="Text Box 4">
            <a:extLst>
              <a:ext uri="{FF2B5EF4-FFF2-40B4-BE49-F238E27FC236}">
                <a16:creationId xmlns:a16="http://schemas.microsoft.com/office/drawing/2014/main" id="{24044D1F-09D2-446E-9A83-EA2FFF660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981200"/>
            <a:ext cx="87630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/>
              <a:t>  Integral Tak-Tentu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600"/>
              <a:t>  Substitusi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600"/>
              <a:t>  Integral Tentu Sebagai Jumlah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600"/>
              <a:t>  Integral Tentu Sebagai Luas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600"/>
              <a:t>  Integral Tentu:  Teorema Dasar  Kalkulus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4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4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>
            <a:extLst>
              <a:ext uri="{FF2B5EF4-FFF2-40B4-BE49-F238E27FC236}">
                <a16:creationId xmlns:a16="http://schemas.microsoft.com/office/drawing/2014/main" id="{5C854408-4295-4F35-91FC-B7B6D3174E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/>
              <a:t>Contoh-Contoh Integral</a:t>
            </a:r>
          </a:p>
        </p:txBody>
      </p:sp>
      <p:sp>
        <p:nvSpPr>
          <p:cNvPr id="22531" name="Text Box 1040">
            <a:extLst>
              <a:ext uri="{FF2B5EF4-FFF2-40B4-BE49-F238E27FC236}">
                <a16:creationId xmlns:a16="http://schemas.microsoft.com/office/drawing/2014/main" id="{45D557E4-625A-47AC-A522-449F4AA77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524000"/>
            <a:ext cx="6019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Tentukan   </a:t>
            </a:r>
            <a:r>
              <a:rPr lang="en-US" altLang="en-US"/>
              <a:t> integral tak-tentu :</a:t>
            </a:r>
            <a:endParaRPr lang="en-US" altLang="en-US">
              <a:solidFill>
                <a:schemeClr val="accent2"/>
              </a:solidFill>
            </a:endParaRPr>
          </a:p>
        </p:txBody>
      </p:sp>
      <p:graphicFrame>
        <p:nvGraphicFramePr>
          <p:cNvPr id="22532" name="Object 1041">
            <a:extLst>
              <a:ext uri="{FF2B5EF4-FFF2-40B4-BE49-F238E27FC236}">
                <a16:creationId xmlns:a16="http://schemas.microsoft.com/office/drawing/2014/main" id="{4D3AD4D2-85B3-40E5-BF0D-D6F483FC09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60725" y="2133601"/>
          <a:ext cx="4071938" cy="118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1485900" imgH="431800" progId="Equation.DSMT4">
                  <p:embed/>
                </p:oleObj>
              </mc:Choice>
              <mc:Fallback>
                <p:oleObj name="Equation" r:id="rId3" imgW="1485900" imgH="431800" progId="Equation.DSMT4">
                  <p:embed/>
                  <p:pic>
                    <p:nvPicPr>
                      <p:cNvPr id="22532" name="Object 1041">
                        <a:extLst>
                          <a:ext uri="{FF2B5EF4-FFF2-40B4-BE49-F238E27FC236}">
                            <a16:creationId xmlns:a16="http://schemas.microsoft.com/office/drawing/2014/main" id="{4D3AD4D2-85B3-40E5-BF0D-D6F483FC09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0725" y="2133601"/>
                        <a:ext cx="4071938" cy="1185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8" name="Object 1042">
            <a:extLst>
              <a:ext uri="{FF2B5EF4-FFF2-40B4-BE49-F238E27FC236}">
                <a16:creationId xmlns:a16="http://schemas.microsoft.com/office/drawing/2014/main" id="{D8356564-8034-4844-8278-65721A9F7C3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70188" y="3505201"/>
          <a:ext cx="5891212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2260600" imgH="393700" progId="Equation.DSMT4">
                  <p:embed/>
                </p:oleObj>
              </mc:Choice>
              <mc:Fallback>
                <p:oleObj name="Equation" r:id="rId5" imgW="2260600" imgH="393700" progId="Equation.DSMT4">
                  <p:embed/>
                  <p:pic>
                    <p:nvPicPr>
                      <p:cNvPr id="35858" name="Object 1042">
                        <a:extLst>
                          <a:ext uri="{FF2B5EF4-FFF2-40B4-BE49-F238E27FC236}">
                            <a16:creationId xmlns:a16="http://schemas.microsoft.com/office/drawing/2014/main" id="{D8356564-8034-4844-8278-65721A9F7C3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0188" y="3505201"/>
                        <a:ext cx="5891212" cy="1027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4" name="Rectangle 15">
            <a:extLst>
              <a:ext uri="{FF2B5EF4-FFF2-40B4-BE49-F238E27FC236}">
                <a16:creationId xmlns:a16="http://schemas.microsoft.com/office/drawing/2014/main" id="{A2270AD5-D3ED-405B-B6BD-201CF680E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292387"/>
            <a:ext cx="1847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pic>
        <p:nvPicPr>
          <p:cNvPr id="22535" name="Picture 14">
            <a:extLst>
              <a:ext uri="{FF2B5EF4-FFF2-40B4-BE49-F238E27FC236}">
                <a16:creationId xmlns:a16="http://schemas.microsoft.com/office/drawing/2014/main" id="{0B18E845-2C94-4BBC-AFF1-351957ABB2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724401"/>
            <a:ext cx="685800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6" name="TextBox 16">
            <a:extLst>
              <a:ext uri="{FF2B5EF4-FFF2-40B4-BE49-F238E27FC236}">
                <a16:creationId xmlns:a16="http://schemas.microsoft.com/office/drawing/2014/main" id="{901372AB-332A-4F78-8996-AD85E7703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724401"/>
            <a:ext cx="43434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US" altLang="en-US"/>
              <a:t>7 ln |u| +   u</a:t>
            </a:r>
            <a:r>
              <a:rPr lang="en-US" altLang="en-US">
                <a:latin typeface="Constantia" panose="02030602050306030303" pitchFamily="18" charset="0"/>
              </a:rPr>
              <a:t>³</a:t>
            </a:r>
            <a:r>
              <a:rPr lang="en-US" altLang="en-US"/>
              <a:t>   - 6 u + C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 </a:t>
            </a:r>
          </a:p>
        </p:txBody>
      </p:sp>
      <p:sp>
        <p:nvSpPr>
          <p:cNvPr id="22537" name="Rectangle 19">
            <a:extLst>
              <a:ext uri="{FF2B5EF4-FFF2-40B4-BE49-F238E27FC236}">
                <a16:creationId xmlns:a16="http://schemas.microsoft.com/office/drawing/2014/main" id="{90E6CC59-4581-4053-9B93-97BFE5102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292387"/>
            <a:ext cx="1847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pic>
        <p:nvPicPr>
          <p:cNvPr id="22538" name="Picture 18">
            <a:extLst>
              <a:ext uri="{FF2B5EF4-FFF2-40B4-BE49-F238E27FC236}">
                <a16:creationId xmlns:a16="http://schemas.microsoft.com/office/drawing/2014/main" id="{7E5F478D-9E5C-4F33-996C-E5093D8E3F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724400"/>
            <a:ext cx="1714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>
            <a:extLst>
              <a:ext uri="{FF2B5EF4-FFF2-40B4-BE49-F238E27FC236}">
                <a16:creationId xmlns:a16="http://schemas.microsoft.com/office/drawing/2014/main" id="{5A251CB1-3B2C-4209-B90A-576618B3D1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57201"/>
            <a:ext cx="85344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/>
              <a:t>Posisi, Kecepatan, dan Percepatan  Bentuk Turunan</a:t>
            </a:r>
            <a:endParaRPr lang="en-US" altLang="en-US" sz="4000" u="sng"/>
          </a:p>
        </p:txBody>
      </p:sp>
      <p:sp>
        <p:nvSpPr>
          <p:cNvPr id="23555" name="Text Box 5">
            <a:extLst>
              <a:ext uri="{FF2B5EF4-FFF2-40B4-BE49-F238E27FC236}">
                <a16:creationId xmlns:a16="http://schemas.microsoft.com/office/drawing/2014/main" id="{54D1D791-F45B-441F-AD03-DA0A2983B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981201"/>
            <a:ext cx="6858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/>
              <a:t>Jika </a:t>
            </a:r>
            <a:r>
              <a:rPr lang="en-US" altLang="en-US" i="1"/>
              <a:t>s</a:t>
            </a:r>
            <a:r>
              <a:rPr lang="en-US" altLang="en-US"/>
              <a:t> = </a:t>
            </a:r>
            <a:r>
              <a:rPr lang="en-US" altLang="en-US" i="1"/>
              <a:t>s</a:t>
            </a:r>
            <a:r>
              <a:rPr lang="en-US" altLang="en-US"/>
              <a:t>(</a:t>
            </a:r>
            <a:r>
              <a:rPr lang="en-US" altLang="en-US" i="1"/>
              <a:t>t</a:t>
            </a:r>
            <a:r>
              <a:rPr lang="en-US" altLang="en-US"/>
              <a:t>) adalah fungsi posisi suatu benda pada waktu t, maka</a:t>
            </a:r>
          </a:p>
        </p:txBody>
      </p:sp>
      <p:sp>
        <p:nvSpPr>
          <p:cNvPr id="23556" name="Text Box 6">
            <a:extLst>
              <a:ext uri="{FF2B5EF4-FFF2-40B4-BE49-F238E27FC236}">
                <a16:creationId xmlns:a16="http://schemas.microsoft.com/office/drawing/2014/main" id="{A7AF3F29-E1FE-451E-8C2D-A79EAE7D0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276600"/>
            <a:ext cx="2971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/>
              <a:t>Kecepatan = </a:t>
            </a:r>
            <a:r>
              <a:rPr lang="en-US" altLang="en-US" i="1"/>
              <a:t>v=</a:t>
            </a:r>
            <a:r>
              <a:rPr lang="en-US" altLang="en-US"/>
              <a:t>  </a:t>
            </a:r>
          </a:p>
        </p:txBody>
      </p:sp>
      <p:sp>
        <p:nvSpPr>
          <p:cNvPr id="23557" name="Text Box 7">
            <a:extLst>
              <a:ext uri="{FF2B5EF4-FFF2-40B4-BE49-F238E27FC236}">
                <a16:creationId xmlns:a16="http://schemas.microsoft.com/office/drawing/2014/main" id="{5D460261-A61D-445E-AC8C-807618CBE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276600"/>
            <a:ext cx="3581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/>
              <a:t>Percepatan  = </a:t>
            </a:r>
            <a:r>
              <a:rPr lang="en-US" altLang="en-US" i="1"/>
              <a:t>a</a:t>
            </a:r>
            <a:r>
              <a:rPr lang="en-US" altLang="en-US"/>
              <a:t> = </a:t>
            </a:r>
          </a:p>
        </p:txBody>
      </p:sp>
      <p:graphicFrame>
        <p:nvGraphicFramePr>
          <p:cNvPr id="23558" name="Object 8">
            <a:extLst>
              <a:ext uri="{FF2B5EF4-FFF2-40B4-BE49-F238E27FC236}">
                <a16:creationId xmlns:a16="http://schemas.microsoft.com/office/drawing/2014/main" id="{4D09A258-4333-4E8D-AFB1-8244182FD9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05400" y="3048000"/>
          <a:ext cx="584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215713" imgH="393359" progId="Equation.DSMT4">
                  <p:embed/>
                </p:oleObj>
              </mc:Choice>
              <mc:Fallback>
                <p:oleObj name="Equation" r:id="rId3" imgW="215713" imgH="393359" progId="Equation.DSMT4">
                  <p:embed/>
                  <p:pic>
                    <p:nvPicPr>
                      <p:cNvPr id="23558" name="Object 8">
                        <a:extLst>
                          <a:ext uri="{FF2B5EF4-FFF2-40B4-BE49-F238E27FC236}">
                            <a16:creationId xmlns:a16="http://schemas.microsoft.com/office/drawing/2014/main" id="{4D09A258-4333-4E8D-AFB1-8244182FD9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048000"/>
                        <a:ext cx="5842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9" name="Object 9">
            <a:extLst>
              <a:ext uri="{FF2B5EF4-FFF2-40B4-BE49-F238E27FC236}">
                <a16:creationId xmlns:a16="http://schemas.microsoft.com/office/drawing/2014/main" id="{211D211D-35E4-4119-AF3C-A3AEE1A034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296400" y="3048000"/>
          <a:ext cx="584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5" imgW="215713" imgH="393359" progId="Equation.DSMT4">
                  <p:embed/>
                </p:oleObj>
              </mc:Choice>
              <mc:Fallback>
                <p:oleObj name="Equation" r:id="rId5" imgW="215713" imgH="393359" progId="Equation.DSMT4">
                  <p:embed/>
                  <p:pic>
                    <p:nvPicPr>
                      <p:cNvPr id="23559" name="Object 9">
                        <a:extLst>
                          <a:ext uri="{FF2B5EF4-FFF2-40B4-BE49-F238E27FC236}">
                            <a16:creationId xmlns:a16="http://schemas.microsoft.com/office/drawing/2014/main" id="{211D211D-35E4-4119-AF3C-A3AEE1A034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96400" y="3048000"/>
                        <a:ext cx="5842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22" name="Rectangle 10">
            <a:extLst>
              <a:ext uri="{FF2B5EF4-FFF2-40B4-BE49-F238E27FC236}">
                <a16:creationId xmlns:a16="http://schemas.microsoft.com/office/drawing/2014/main" id="{F33F4B23-37AC-45C7-B4C4-7D5920BC14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1" y="4267201"/>
            <a:ext cx="33623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u="sng"/>
              <a:t>Bentuk integral</a:t>
            </a:r>
          </a:p>
        </p:txBody>
      </p:sp>
      <p:graphicFrame>
        <p:nvGraphicFramePr>
          <p:cNvPr id="64523" name="Object 11">
            <a:extLst>
              <a:ext uri="{FF2B5EF4-FFF2-40B4-BE49-F238E27FC236}">
                <a16:creationId xmlns:a16="http://schemas.microsoft.com/office/drawing/2014/main" id="{8A373BFA-5A51-4063-B252-45A0B7E132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5181600"/>
          <a:ext cx="2590800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7" imgW="863225" imgH="279279" progId="Equation.DSMT4">
                  <p:embed/>
                </p:oleObj>
              </mc:Choice>
              <mc:Fallback>
                <p:oleObj name="Equation" r:id="rId7" imgW="863225" imgH="279279" progId="Equation.DSMT4">
                  <p:embed/>
                  <p:pic>
                    <p:nvPicPr>
                      <p:cNvPr id="64523" name="Object 11">
                        <a:extLst>
                          <a:ext uri="{FF2B5EF4-FFF2-40B4-BE49-F238E27FC236}">
                            <a16:creationId xmlns:a16="http://schemas.microsoft.com/office/drawing/2014/main" id="{8A373BFA-5A51-4063-B252-45A0B7E132B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181600"/>
                        <a:ext cx="2590800" cy="83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4" name="Object 12">
            <a:extLst>
              <a:ext uri="{FF2B5EF4-FFF2-40B4-BE49-F238E27FC236}">
                <a16:creationId xmlns:a16="http://schemas.microsoft.com/office/drawing/2014/main" id="{59057F1F-FEA9-46C1-AA21-D18D041B36B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00800" y="5105400"/>
          <a:ext cx="2628900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9" imgW="876300" imgH="279400" progId="Equation.DSMT4">
                  <p:embed/>
                </p:oleObj>
              </mc:Choice>
              <mc:Fallback>
                <p:oleObj name="Equation" r:id="rId9" imgW="876300" imgH="279400" progId="Equation.DSMT4">
                  <p:embed/>
                  <p:pic>
                    <p:nvPicPr>
                      <p:cNvPr id="64524" name="Object 12">
                        <a:extLst>
                          <a:ext uri="{FF2B5EF4-FFF2-40B4-BE49-F238E27FC236}">
                            <a16:creationId xmlns:a16="http://schemas.microsoft.com/office/drawing/2014/main" id="{59057F1F-FEA9-46C1-AA21-D18D041B36B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5105400"/>
                        <a:ext cx="2628900" cy="83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4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1F5E5901-AEAF-405D-AB3F-B4D457682C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Integrasi dengan  Substitusi</a:t>
            </a:r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15F48510-D61F-4F5B-AD15-ABF9AA90A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371601"/>
            <a:ext cx="68580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/>
              <a:t>Metode  integrasi berhubungan dengan  aturan rantai differensiasi.  Jika  </a:t>
            </a:r>
            <a:r>
              <a:rPr lang="en-US" altLang="en-US" i="1"/>
              <a:t>u</a:t>
            </a:r>
            <a:r>
              <a:rPr lang="en-US" altLang="en-US"/>
              <a:t> adalah fungsi </a:t>
            </a:r>
            <a:r>
              <a:rPr lang="en-US" altLang="en-US" i="1"/>
              <a:t>x</a:t>
            </a:r>
            <a:r>
              <a:rPr lang="en-US" altLang="en-US"/>
              <a:t>, maka kita dapat menggunakan formula</a:t>
            </a:r>
          </a:p>
        </p:txBody>
      </p:sp>
      <p:graphicFrame>
        <p:nvGraphicFramePr>
          <p:cNvPr id="2" name="Object 4">
            <a:extLst>
              <a:ext uri="{FF2B5EF4-FFF2-40B4-BE49-F238E27FC236}">
                <a16:creationId xmlns:a16="http://schemas.microsoft.com/office/drawing/2014/main" id="{A3081B25-E471-470F-A578-46928CBC3DC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0" y="3505201"/>
          <a:ext cx="4114800" cy="131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1358310" imgH="431613" progId="Equation.DSMT4">
                  <p:embed/>
                </p:oleObj>
              </mc:Choice>
              <mc:Fallback>
                <p:oleObj name="Equation" r:id="rId3" imgW="1358310" imgH="431613" progId="Equation.DSMT4">
                  <p:embed/>
                  <p:pic>
                    <p:nvPicPr>
                      <p:cNvPr id="2" name="Object 4">
                        <a:extLst>
                          <a:ext uri="{FF2B5EF4-FFF2-40B4-BE49-F238E27FC236}">
                            <a16:creationId xmlns:a16="http://schemas.microsoft.com/office/drawing/2014/main" id="{A3081B25-E471-470F-A578-46928CBC3DC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505201"/>
                        <a:ext cx="4114800" cy="131127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B50A85C2-FC34-4AAC-984B-30FD54A8CDF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Integrasi dengan Substitusi</a:t>
            </a:r>
          </a:p>
        </p:txBody>
      </p:sp>
      <p:sp>
        <p:nvSpPr>
          <p:cNvPr id="66565" name="Text Box 5">
            <a:extLst>
              <a:ext uri="{FF2B5EF4-FFF2-40B4-BE49-F238E27FC236}">
                <a16:creationId xmlns:a16="http://schemas.microsoft.com/office/drawing/2014/main" id="{440A7313-17EE-4C18-AE93-0267B8FBC8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828800"/>
            <a:ext cx="6019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Contoh</a:t>
            </a:r>
            <a:r>
              <a:rPr lang="en-US" altLang="en-US"/>
              <a:t>:</a:t>
            </a:r>
            <a:endParaRPr lang="en-US" altLang="en-US">
              <a:solidFill>
                <a:schemeClr val="accent2"/>
              </a:solidFill>
            </a:endParaRPr>
          </a:p>
        </p:txBody>
      </p:sp>
      <p:graphicFrame>
        <p:nvGraphicFramePr>
          <p:cNvPr id="66567" name="Object 7">
            <a:extLst>
              <a:ext uri="{FF2B5EF4-FFF2-40B4-BE49-F238E27FC236}">
                <a16:creationId xmlns:a16="http://schemas.microsoft.com/office/drawing/2014/main" id="{15C98AFC-3CEB-42DF-905D-C157399EE5C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8201" y="1676401"/>
          <a:ext cx="2767013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3" imgW="1079032" imgH="342751" progId="Equation.DSMT4">
                  <p:embed/>
                </p:oleObj>
              </mc:Choice>
              <mc:Fallback>
                <p:oleObj name="Equation" r:id="rId3" imgW="1079032" imgH="342751" progId="Equation.DSMT4">
                  <p:embed/>
                  <p:pic>
                    <p:nvPicPr>
                      <p:cNvPr id="66567" name="Object 7">
                        <a:extLst>
                          <a:ext uri="{FF2B5EF4-FFF2-40B4-BE49-F238E27FC236}">
                            <a16:creationId xmlns:a16="http://schemas.microsoft.com/office/drawing/2014/main" id="{15C98AFC-3CEB-42DF-905D-C157399EE5C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1" y="1676401"/>
                        <a:ext cx="2767013" cy="881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9" name="Object 9">
            <a:extLst>
              <a:ext uri="{FF2B5EF4-FFF2-40B4-BE49-F238E27FC236}">
                <a16:creationId xmlns:a16="http://schemas.microsoft.com/office/drawing/2014/main" id="{78538586-768A-4976-BB3F-7B307F06A58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4800" y="4724401"/>
          <a:ext cx="1600200" cy="110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5" imgW="622030" imgH="431613" progId="Equation.DSMT4">
                  <p:embed/>
                </p:oleObj>
              </mc:Choice>
              <mc:Fallback>
                <p:oleObj name="Equation" r:id="rId5" imgW="622030" imgH="431613" progId="Equation.DSMT4">
                  <p:embed/>
                  <p:pic>
                    <p:nvPicPr>
                      <p:cNvPr id="66569" name="Object 9">
                        <a:extLst>
                          <a:ext uri="{FF2B5EF4-FFF2-40B4-BE49-F238E27FC236}">
                            <a16:creationId xmlns:a16="http://schemas.microsoft.com/office/drawing/2014/main" id="{78538586-768A-4976-BB3F-7B307F06A58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724401"/>
                        <a:ext cx="1600200" cy="1109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70" name="Object 10">
            <a:extLst>
              <a:ext uri="{FF2B5EF4-FFF2-40B4-BE49-F238E27FC236}">
                <a16:creationId xmlns:a16="http://schemas.microsoft.com/office/drawing/2014/main" id="{1373E911-E979-43CE-9B4B-E39E475A35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4800601"/>
          <a:ext cx="1447800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7" imgW="444114" imgH="304536" progId="Equation.DSMT4">
                  <p:embed/>
                </p:oleObj>
              </mc:Choice>
              <mc:Fallback>
                <p:oleObj name="Equation" r:id="rId7" imgW="444114" imgH="304536" progId="Equation.DSMT4">
                  <p:embed/>
                  <p:pic>
                    <p:nvPicPr>
                      <p:cNvPr id="66570" name="Object 10">
                        <a:extLst>
                          <a:ext uri="{FF2B5EF4-FFF2-40B4-BE49-F238E27FC236}">
                            <a16:creationId xmlns:a16="http://schemas.microsoft.com/office/drawing/2014/main" id="{1373E911-E979-43CE-9B4B-E39E475A35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800601"/>
                        <a:ext cx="1447800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75" name="Object 15">
            <a:extLst>
              <a:ext uri="{FF2B5EF4-FFF2-40B4-BE49-F238E27FC236}">
                <a16:creationId xmlns:a16="http://schemas.microsoft.com/office/drawing/2014/main" id="{3548C630-AEE8-439D-925A-C0861B81A3D5}"/>
              </a:ext>
            </a:extLst>
          </p:cNvPr>
          <p:cNvGraphicFramePr>
            <a:graphicFrameLocks noChangeAspect="1"/>
          </p:cNvGraphicFramePr>
          <p:nvPr>
            <p:ph idx="4294967295"/>
          </p:nvPr>
        </p:nvGraphicFramePr>
        <p:xfrm>
          <a:off x="6248400" y="3352801"/>
          <a:ext cx="1524000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9" imgW="596641" imgH="406224" progId="Equation.DSMT4">
                  <p:embed/>
                </p:oleObj>
              </mc:Choice>
              <mc:Fallback>
                <p:oleObj name="Equation" r:id="rId9" imgW="596641" imgH="406224" progId="Equation.DSMT4">
                  <p:embed/>
                  <p:pic>
                    <p:nvPicPr>
                      <p:cNvPr id="66575" name="Object 15">
                        <a:extLst>
                          <a:ext uri="{FF2B5EF4-FFF2-40B4-BE49-F238E27FC236}">
                            <a16:creationId xmlns:a16="http://schemas.microsoft.com/office/drawing/2014/main" id="{3548C630-AEE8-439D-925A-C0861B81A3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3352801"/>
                        <a:ext cx="1524000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8" name="TextBox 13">
            <a:extLst>
              <a:ext uri="{FF2B5EF4-FFF2-40B4-BE49-F238E27FC236}">
                <a16:creationId xmlns:a16="http://schemas.microsoft.com/office/drawing/2014/main" id="{DACA2611-A4E8-4D2F-9E4B-09BC66AFA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743200"/>
            <a:ext cx="6324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Misal u = x</a:t>
            </a:r>
            <a:r>
              <a:rPr lang="en-US" altLang="en-US">
                <a:latin typeface="Constantia" panose="02030602050306030303" pitchFamily="18" charset="0"/>
              </a:rPr>
              <a:t>³ − 5, maka du = 3x² dx</a:t>
            </a:r>
            <a:endParaRPr lang="en-US" altLang="en-US"/>
          </a:p>
        </p:txBody>
      </p:sp>
      <p:sp>
        <p:nvSpPr>
          <p:cNvPr id="25609" name="Rectangle 12">
            <a:extLst>
              <a:ext uri="{FF2B5EF4-FFF2-40B4-BE49-F238E27FC236}">
                <a16:creationId xmlns:a16="http://schemas.microsoft.com/office/drawing/2014/main" id="{4026381E-FFBA-42E2-93BE-7466A9713D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63787"/>
            <a:ext cx="1847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25610" name="Rectangle 13">
            <a:extLst>
              <a:ext uri="{FF2B5EF4-FFF2-40B4-BE49-F238E27FC236}">
                <a16:creationId xmlns:a16="http://schemas.microsoft.com/office/drawing/2014/main" id="{1339CB05-EFB1-47F1-989A-08D041049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079214"/>
            <a:ext cx="1847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25611" name="Rectangle 18">
            <a:extLst>
              <a:ext uri="{FF2B5EF4-FFF2-40B4-BE49-F238E27FC236}">
                <a16:creationId xmlns:a16="http://schemas.microsoft.com/office/drawing/2014/main" id="{5AF8D689-589E-4632-A32F-E65DF876A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63787"/>
            <a:ext cx="1847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pic>
        <p:nvPicPr>
          <p:cNvPr id="25612" name="Picture 17">
            <a:extLst>
              <a:ext uri="{FF2B5EF4-FFF2-40B4-BE49-F238E27FC236}">
                <a16:creationId xmlns:a16="http://schemas.microsoft.com/office/drawing/2014/main" id="{ED2180E4-7833-42DB-BE1A-BDA7423584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953000"/>
            <a:ext cx="18669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13" name="Rectangle 20">
            <a:extLst>
              <a:ext uri="{FF2B5EF4-FFF2-40B4-BE49-F238E27FC236}">
                <a16:creationId xmlns:a16="http://schemas.microsoft.com/office/drawing/2014/main" id="{FEB1BC2C-4459-4123-A7C5-B727C33419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5029200"/>
            <a:ext cx="7953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Calibri" panose="020F0502020204030204" pitchFamily="34" charset="0"/>
                <a:cs typeface="Times New Roman" panose="02020603050405020304" pitchFamily="18" charset="0"/>
              </a:rPr>
              <a:t> + C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6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6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6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7">
            <a:extLst>
              <a:ext uri="{FF2B5EF4-FFF2-40B4-BE49-F238E27FC236}">
                <a16:creationId xmlns:a16="http://schemas.microsoft.com/office/drawing/2014/main" id="{A6006B63-6D4F-4FEC-AABA-95982A8AF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762001"/>
            <a:ext cx="601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chemeClr val="accent2"/>
                </a:solidFill>
              </a:rPr>
              <a:t>Contoh .  </a:t>
            </a:r>
            <a:r>
              <a:rPr lang="en-US" altLang="en-US" sz="2800"/>
              <a:t>Evaluasi</a:t>
            </a:r>
            <a:endParaRPr lang="en-US" altLang="en-US" sz="2800">
              <a:solidFill>
                <a:schemeClr val="accent2"/>
              </a:solidFill>
            </a:endParaRPr>
          </a:p>
        </p:txBody>
      </p:sp>
      <p:graphicFrame>
        <p:nvGraphicFramePr>
          <p:cNvPr id="10249" name="Object 9">
            <a:extLst>
              <a:ext uri="{FF2B5EF4-FFF2-40B4-BE49-F238E27FC236}">
                <a16:creationId xmlns:a16="http://schemas.microsoft.com/office/drawing/2014/main" id="{F28BDE67-32A2-4CEF-AED1-9E6B61E70E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76800" y="3429001"/>
          <a:ext cx="2916238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3" imgW="1104900" imgH="482600" progId="Equation.DSMT4">
                  <p:embed/>
                </p:oleObj>
              </mc:Choice>
              <mc:Fallback>
                <p:oleObj name="Equation" r:id="rId3" imgW="1104900" imgH="482600" progId="Equation.DSMT4">
                  <p:embed/>
                  <p:pic>
                    <p:nvPicPr>
                      <p:cNvPr id="10249" name="Object 9">
                        <a:extLst>
                          <a:ext uri="{FF2B5EF4-FFF2-40B4-BE49-F238E27FC236}">
                            <a16:creationId xmlns:a16="http://schemas.microsoft.com/office/drawing/2014/main" id="{F28BDE67-32A2-4CEF-AED1-9E6B61E70E7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429001"/>
                        <a:ext cx="2916238" cy="127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0" name="Object 10">
            <a:extLst>
              <a:ext uri="{FF2B5EF4-FFF2-40B4-BE49-F238E27FC236}">
                <a16:creationId xmlns:a16="http://schemas.microsoft.com/office/drawing/2014/main" id="{84E6ABBC-7FB8-4AD7-B2FD-A0B7A2A53C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76800" y="4800601"/>
          <a:ext cx="3049588" cy="137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5" imgW="1155700" imgH="520700" progId="Equation.DSMT4">
                  <p:embed/>
                </p:oleObj>
              </mc:Choice>
              <mc:Fallback>
                <p:oleObj name="Equation" r:id="rId5" imgW="1155700" imgH="520700" progId="Equation.DSMT4">
                  <p:embed/>
                  <p:pic>
                    <p:nvPicPr>
                      <p:cNvPr id="10250" name="Object 10">
                        <a:extLst>
                          <a:ext uri="{FF2B5EF4-FFF2-40B4-BE49-F238E27FC236}">
                            <a16:creationId xmlns:a16="http://schemas.microsoft.com/office/drawing/2014/main" id="{84E6ABBC-7FB8-4AD7-B2FD-A0B7A2A53C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800601"/>
                        <a:ext cx="3049588" cy="137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11">
            <a:extLst>
              <a:ext uri="{FF2B5EF4-FFF2-40B4-BE49-F238E27FC236}">
                <a16:creationId xmlns:a16="http://schemas.microsoft.com/office/drawing/2014/main" id="{CF89FA2A-1063-4B03-A068-C89A53B308D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86400" y="533400"/>
          <a:ext cx="2273300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7" imgW="914400" imgH="330200" progId="Equation.DSMT4">
                  <p:embed/>
                </p:oleObj>
              </mc:Choice>
              <mc:Fallback>
                <p:oleObj name="Equation" r:id="rId7" imgW="914400" imgH="330200" progId="Equation.DSMT4">
                  <p:embed/>
                  <p:pic>
                    <p:nvPicPr>
                      <p:cNvPr id="26629" name="Object 11">
                        <a:extLst>
                          <a:ext uri="{FF2B5EF4-FFF2-40B4-BE49-F238E27FC236}">
                            <a16:creationId xmlns:a16="http://schemas.microsoft.com/office/drawing/2014/main" id="{CF89FA2A-1063-4B03-A068-C89A53B308D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533400"/>
                        <a:ext cx="2273300" cy="820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2" name="Object 12">
            <a:extLst>
              <a:ext uri="{FF2B5EF4-FFF2-40B4-BE49-F238E27FC236}">
                <a16:creationId xmlns:a16="http://schemas.microsoft.com/office/drawing/2014/main" id="{84FE7DFE-64B6-4B57-B4AA-0008D69C27C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0" y="2362200"/>
          <a:ext cx="4294188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9" imgW="1726451" imgH="393529" progId="Equation.DSMT4">
                  <p:embed/>
                </p:oleObj>
              </mc:Choice>
              <mc:Fallback>
                <p:oleObj name="Equation" r:id="rId9" imgW="1726451" imgH="393529" progId="Equation.DSMT4">
                  <p:embed/>
                  <p:pic>
                    <p:nvPicPr>
                      <p:cNvPr id="10252" name="Object 12">
                        <a:extLst>
                          <a:ext uri="{FF2B5EF4-FFF2-40B4-BE49-F238E27FC236}">
                            <a16:creationId xmlns:a16="http://schemas.microsoft.com/office/drawing/2014/main" id="{84FE7DFE-64B6-4B57-B4AA-0008D69C27C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362200"/>
                        <a:ext cx="4294188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1" name="TextBox 12">
            <a:extLst>
              <a:ext uri="{FF2B5EF4-FFF2-40B4-BE49-F238E27FC236}">
                <a16:creationId xmlns:a16="http://schemas.microsoft.com/office/drawing/2014/main" id="{3B3DF9E2-850A-4314-9F70-B3D5C1C2ED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676400"/>
            <a:ext cx="7239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mis.  u = 5x</a:t>
            </a:r>
            <a:r>
              <a:rPr lang="en-US" altLang="en-US">
                <a:latin typeface="Constantia" panose="02030602050306030303" pitchFamily="18" charset="0"/>
              </a:rPr>
              <a:t>² − 7  maka  du = 10 x dx 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Object 2">
            <a:extLst>
              <a:ext uri="{FF2B5EF4-FFF2-40B4-BE49-F238E27FC236}">
                <a16:creationId xmlns:a16="http://schemas.microsoft.com/office/drawing/2014/main" id="{E70498FA-F1F9-42B0-95FC-896D357E1A0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19600" y="533400"/>
          <a:ext cx="1752600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3" imgW="660113" imgH="469696" progId="Equation.DSMT4">
                  <p:embed/>
                </p:oleObj>
              </mc:Choice>
              <mc:Fallback>
                <p:oleObj name="Equation" r:id="rId3" imgW="660113" imgH="469696" progId="Equation.DSMT4">
                  <p:embed/>
                  <p:pic>
                    <p:nvPicPr>
                      <p:cNvPr id="27650" name="Object 2">
                        <a:extLst>
                          <a:ext uri="{FF2B5EF4-FFF2-40B4-BE49-F238E27FC236}">
                            <a16:creationId xmlns:a16="http://schemas.microsoft.com/office/drawing/2014/main" id="{E70498FA-F1F9-42B0-95FC-896D357E1A0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33400"/>
                        <a:ext cx="1752600" cy="1246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1" name="Text Box 4">
            <a:extLst>
              <a:ext uri="{FF2B5EF4-FFF2-40B4-BE49-F238E27FC236}">
                <a16:creationId xmlns:a16="http://schemas.microsoft.com/office/drawing/2014/main" id="{EAB91740-6809-4001-833B-059D23BA1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762000"/>
            <a:ext cx="6019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  </a:t>
            </a:r>
            <a:r>
              <a:rPr lang="en-US" altLang="en-US"/>
              <a:t>Evaluasi</a:t>
            </a:r>
            <a:endParaRPr lang="en-US" altLang="en-US">
              <a:solidFill>
                <a:schemeClr val="accent2"/>
              </a:solidFill>
            </a:endParaRPr>
          </a:p>
        </p:txBody>
      </p:sp>
      <p:graphicFrame>
        <p:nvGraphicFramePr>
          <p:cNvPr id="38917" name="Object 5">
            <a:extLst>
              <a:ext uri="{FF2B5EF4-FFF2-40B4-BE49-F238E27FC236}">
                <a16:creationId xmlns:a16="http://schemas.microsoft.com/office/drawing/2014/main" id="{06D3FA0A-D7B1-4E32-857D-1F21DBB2025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2667000"/>
          <a:ext cx="3352800" cy="123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5" imgW="1269449" imgH="469696" progId="Equation.DSMT4">
                  <p:embed/>
                </p:oleObj>
              </mc:Choice>
              <mc:Fallback>
                <p:oleObj name="Equation" r:id="rId5" imgW="1269449" imgH="469696" progId="Equation.DSMT4">
                  <p:embed/>
                  <p:pic>
                    <p:nvPicPr>
                      <p:cNvPr id="38917" name="Object 5">
                        <a:extLst>
                          <a:ext uri="{FF2B5EF4-FFF2-40B4-BE49-F238E27FC236}">
                            <a16:creationId xmlns:a16="http://schemas.microsoft.com/office/drawing/2014/main" id="{06D3FA0A-D7B1-4E32-857D-1F21DBB2025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667000"/>
                        <a:ext cx="3352800" cy="1239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8" name="Object 6">
            <a:extLst>
              <a:ext uri="{FF2B5EF4-FFF2-40B4-BE49-F238E27FC236}">
                <a16:creationId xmlns:a16="http://schemas.microsoft.com/office/drawing/2014/main" id="{1E479206-972D-4328-BC9F-AA87CBFB5B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19600" y="3733801"/>
          <a:ext cx="1752600" cy="119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7" imgW="634725" imgH="431613" progId="Equation.DSMT4">
                  <p:embed/>
                </p:oleObj>
              </mc:Choice>
              <mc:Fallback>
                <p:oleObj name="Equation" r:id="rId7" imgW="634725" imgH="431613" progId="Equation.DSMT4">
                  <p:embed/>
                  <p:pic>
                    <p:nvPicPr>
                      <p:cNvPr id="38918" name="Object 6">
                        <a:extLst>
                          <a:ext uri="{FF2B5EF4-FFF2-40B4-BE49-F238E27FC236}">
                            <a16:creationId xmlns:a16="http://schemas.microsoft.com/office/drawing/2014/main" id="{1E479206-972D-4328-BC9F-AA87CBFB5B7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733801"/>
                        <a:ext cx="1752600" cy="1192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9" name="Object 7">
            <a:extLst>
              <a:ext uri="{FF2B5EF4-FFF2-40B4-BE49-F238E27FC236}">
                <a16:creationId xmlns:a16="http://schemas.microsoft.com/office/drawing/2014/main" id="{1DDCBCF4-7695-41A2-BD72-E38B7B65F4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67201" y="5029200"/>
          <a:ext cx="2379663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9" imgW="901700" imgH="457200" progId="Equation.DSMT4">
                  <p:embed/>
                </p:oleObj>
              </mc:Choice>
              <mc:Fallback>
                <p:oleObj name="Equation" r:id="rId9" imgW="901700" imgH="457200" progId="Equation.DSMT4">
                  <p:embed/>
                  <p:pic>
                    <p:nvPicPr>
                      <p:cNvPr id="38919" name="Object 7">
                        <a:extLst>
                          <a:ext uri="{FF2B5EF4-FFF2-40B4-BE49-F238E27FC236}">
                            <a16:creationId xmlns:a16="http://schemas.microsoft.com/office/drawing/2014/main" id="{1DDCBCF4-7695-41A2-BD72-E38B7B65F4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1" y="5029200"/>
                        <a:ext cx="2379663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TextBox 8">
            <a:extLst>
              <a:ext uri="{FF2B5EF4-FFF2-40B4-BE49-F238E27FC236}">
                <a16:creationId xmlns:a16="http://schemas.microsoft.com/office/drawing/2014/main" id="{2929C42E-747C-4DFA-928E-5A4929958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981200"/>
            <a:ext cx="7391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Misalkan  u = ln x ,  maka du = dx / 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Object 2">
            <a:extLst>
              <a:ext uri="{FF2B5EF4-FFF2-40B4-BE49-F238E27FC236}">
                <a16:creationId xmlns:a16="http://schemas.microsoft.com/office/drawing/2014/main" id="{805ECE71-7013-4DBF-A4B2-3B15A0813F6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0414" y="566739"/>
          <a:ext cx="1449387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3" imgW="545863" imgH="444307" progId="Equation.DSMT4">
                  <p:embed/>
                </p:oleObj>
              </mc:Choice>
              <mc:Fallback>
                <p:oleObj name="Equation" r:id="rId3" imgW="545863" imgH="444307" progId="Equation.DSMT4">
                  <p:embed/>
                  <p:pic>
                    <p:nvPicPr>
                      <p:cNvPr id="28674" name="Object 2">
                        <a:extLst>
                          <a:ext uri="{FF2B5EF4-FFF2-40B4-BE49-F238E27FC236}">
                            <a16:creationId xmlns:a16="http://schemas.microsoft.com/office/drawing/2014/main" id="{805ECE71-7013-4DBF-A4B2-3B15A0813F6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0414" y="566739"/>
                        <a:ext cx="1449387" cy="117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5" name="Text Box 4">
            <a:extLst>
              <a:ext uri="{FF2B5EF4-FFF2-40B4-BE49-F238E27FC236}">
                <a16:creationId xmlns:a16="http://schemas.microsoft.com/office/drawing/2014/main" id="{D3ADBE5F-2370-45E2-8433-0BD5DEA17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762000"/>
            <a:ext cx="6019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Evaluasi</a:t>
            </a:r>
          </a:p>
        </p:txBody>
      </p:sp>
      <p:graphicFrame>
        <p:nvGraphicFramePr>
          <p:cNvPr id="68613" name="Object 5">
            <a:extLst>
              <a:ext uri="{FF2B5EF4-FFF2-40B4-BE49-F238E27FC236}">
                <a16:creationId xmlns:a16="http://schemas.microsoft.com/office/drawing/2014/main" id="{EDB494D2-3D7F-4C9B-B403-5CE6C367333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90814" y="2700338"/>
          <a:ext cx="3151187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5" imgW="1193800" imgH="444500" progId="Equation.DSMT4">
                  <p:embed/>
                </p:oleObj>
              </mc:Choice>
              <mc:Fallback>
                <p:oleObj name="Equation" r:id="rId5" imgW="1193800" imgH="444500" progId="Equation.DSMT4">
                  <p:embed/>
                  <p:pic>
                    <p:nvPicPr>
                      <p:cNvPr id="68613" name="Object 5">
                        <a:extLst>
                          <a:ext uri="{FF2B5EF4-FFF2-40B4-BE49-F238E27FC236}">
                            <a16:creationId xmlns:a16="http://schemas.microsoft.com/office/drawing/2014/main" id="{EDB494D2-3D7F-4C9B-B403-5CE6C36733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0814" y="2700338"/>
                        <a:ext cx="3151187" cy="117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4" name="Object 6">
            <a:extLst>
              <a:ext uri="{FF2B5EF4-FFF2-40B4-BE49-F238E27FC236}">
                <a16:creationId xmlns:a16="http://schemas.microsoft.com/office/drawing/2014/main" id="{0A6483DB-8A18-4F7A-965D-4FA9B0EB69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4801" y="3962400"/>
          <a:ext cx="1928813" cy="115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7" imgW="698500" imgH="419100" progId="Equation.DSMT4">
                  <p:embed/>
                </p:oleObj>
              </mc:Choice>
              <mc:Fallback>
                <p:oleObj name="Equation" r:id="rId7" imgW="698500" imgH="419100" progId="Equation.DSMT4">
                  <p:embed/>
                  <p:pic>
                    <p:nvPicPr>
                      <p:cNvPr id="68614" name="Object 6">
                        <a:extLst>
                          <a:ext uri="{FF2B5EF4-FFF2-40B4-BE49-F238E27FC236}">
                            <a16:creationId xmlns:a16="http://schemas.microsoft.com/office/drawing/2014/main" id="{0A6483DB-8A18-4F7A-965D-4FA9B0EB69C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1" y="3962400"/>
                        <a:ext cx="1928813" cy="1157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5" name="Object 7">
            <a:extLst>
              <a:ext uri="{FF2B5EF4-FFF2-40B4-BE49-F238E27FC236}">
                <a16:creationId xmlns:a16="http://schemas.microsoft.com/office/drawing/2014/main" id="{12576246-C0CA-4AE3-9AF1-0633D0ADC55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38601" y="5105401"/>
          <a:ext cx="2816225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quation" r:id="rId9" imgW="1066800" imgH="482600" progId="Equation.DSMT4">
                  <p:embed/>
                </p:oleObj>
              </mc:Choice>
              <mc:Fallback>
                <p:oleObj name="Equation" r:id="rId9" imgW="1066800" imgH="482600" progId="Equation.DSMT4">
                  <p:embed/>
                  <p:pic>
                    <p:nvPicPr>
                      <p:cNvPr id="68615" name="Object 7">
                        <a:extLst>
                          <a:ext uri="{FF2B5EF4-FFF2-40B4-BE49-F238E27FC236}">
                            <a16:creationId xmlns:a16="http://schemas.microsoft.com/office/drawing/2014/main" id="{12576246-C0CA-4AE3-9AF1-0633D0ADC55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1" y="5105401"/>
                        <a:ext cx="2816225" cy="127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9" name="Rectangle 15">
            <a:extLst>
              <a:ext uri="{FF2B5EF4-FFF2-40B4-BE49-F238E27FC236}">
                <a16:creationId xmlns:a16="http://schemas.microsoft.com/office/drawing/2014/main" id="{DF7EBE28-640E-4E71-B479-BA47E452CE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974439"/>
            <a:ext cx="1847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28680" name="Rectangle 19">
            <a:extLst>
              <a:ext uri="{FF2B5EF4-FFF2-40B4-BE49-F238E27FC236}">
                <a16:creationId xmlns:a16="http://schemas.microsoft.com/office/drawing/2014/main" id="{71BAD98B-B780-46CA-9384-7C48AF48C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292387"/>
            <a:ext cx="1847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28681" name="Rectangle 20">
            <a:extLst>
              <a:ext uri="{FF2B5EF4-FFF2-40B4-BE49-F238E27FC236}">
                <a16:creationId xmlns:a16="http://schemas.microsoft.com/office/drawing/2014/main" id="{049AF9DF-77CB-425B-8318-B2EB6BC4C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84238"/>
            <a:ext cx="25039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800"/>
              <a:t> </a:t>
            </a:r>
            <a:endParaRPr lang="en-US" altLang="en-US"/>
          </a:p>
        </p:txBody>
      </p:sp>
      <p:sp>
        <p:nvSpPr>
          <p:cNvPr id="28682" name="Rectangle 24">
            <a:extLst>
              <a:ext uri="{FF2B5EF4-FFF2-40B4-BE49-F238E27FC236}">
                <a16:creationId xmlns:a16="http://schemas.microsoft.com/office/drawing/2014/main" id="{7CC1F4FB-DABD-49C0-8EA0-AB30521195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1" y="2057401"/>
            <a:ext cx="5686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Times New Roman" panose="02020603050405020304" pitchFamily="18" charset="0"/>
              </a:rPr>
              <a:t>    misal u =            + 2  maka  du = 3           dx  </a:t>
            </a:r>
            <a:endParaRPr lang="en-US" altLang="en-US" sz="2400"/>
          </a:p>
        </p:txBody>
      </p:sp>
      <p:sp>
        <p:nvSpPr>
          <p:cNvPr id="28683" name="Rectangle 25">
            <a:extLst>
              <a:ext uri="{FF2B5EF4-FFF2-40B4-BE49-F238E27FC236}">
                <a16:creationId xmlns:a16="http://schemas.microsoft.com/office/drawing/2014/main" id="{B08C3FCE-AEE7-4FB8-BD18-B9322EBFB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22363"/>
            <a:ext cx="26481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latin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US" altLang="en-US"/>
          </a:p>
        </p:txBody>
      </p:sp>
      <p:pic>
        <p:nvPicPr>
          <p:cNvPr id="28684" name="Picture 22">
            <a:extLst>
              <a:ext uri="{FF2B5EF4-FFF2-40B4-BE49-F238E27FC236}">
                <a16:creationId xmlns:a16="http://schemas.microsoft.com/office/drawing/2014/main" id="{5FE80553-9C46-4D6E-AD54-73AA8C660D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0574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5" name="Picture 22">
            <a:extLst>
              <a:ext uri="{FF2B5EF4-FFF2-40B4-BE49-F238E27FC236}">
                <a16:creationId xmlns:a16="http://schemas.microsoft.com/office/drawing/2014/main" id="{5CBE4458-2DF5-4601-871D-DDD04F1C9F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0574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>
            <a:extLst>
              <a:ext uri="{FF2B5EF4-FFF2-40B4-BE49-F238E27FC236}">
                <a16:creationId xmlns:a16="http://schemas.microsoft.com/office/drawing/2014/main" id="{21244160-6FBC-4517-9E90-9F66EB8F2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28600"/>
            <a:ext cx="72390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/>
              <a:t> </a:t>
            </a:r>
            <a:r>
              <a:rPr lang="en-US" altLang="en-US"/>
              <a:t>Integral yg berhubungan dengan    </a:t>
            </a:r>
            <a:r>
              <a:rPr lang="en-US" altLang="en-US" i="1"/>
              <a:t>ax</a:t>
            </a:r>
            <a:r>
              <a:rPr lang="en-US" altLang="en-US"/>
              <a:t> + </a:t>
            </a:r>
            <a:r>
              <a:rPr lang="en-US" altLang="en-US" i="1"/>
              <a:t>b</a:t>
            </a:r>
            <a:endParaRPr lang="en-US" altLang="en-US"/>
          </a:p>
        </p:txBody>
      </p:sp>
      <p:sp>
        <p:nvSpPr>
          <p:cNvPr id="29699" name="Text Box 5">
            <a:extLst>
              <a:ext uri="{FF2B5EF4-FFF2-40B4-BE49-F238E27FC236}">
                <a16:creationId xmlns:a16="http://schemas.microsoft.com/office/drawing/2014/main" id="{CB9E55F3-E1AF-499D-9A03-9D005EEF8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371600"/>
            <a:ext cx="1371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/>
              <a:t>Aturan</a:t>
            </a:r>
          </a:p>
        </p:txBody>
      </p:sp>
      <p:graphicFrame>
        <p:nvGraphicFramePr>
          <p:cNvPr id="29700" name="Object 6">
            <a:extLst>
              <a:ext uri="{FF2B5EF4-FFF2-40B4-BE49-F238E27FC236}">
                <a16:creationId xmlns:a16="http://schemas.microsoft.com/office/drawing/2014/main" id="{7C0ABF42-2AE2-4194-BD81-95D6121C6D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2209801"/>
          <a:ext cx="5562600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3" imgW="2552700" imgH="482600" progId="Equation.DSMT4">
                  <p:embed/>
                </p:oleObj>
              </mc:Choice>
              <mc:Fallback>
                <p:oleObj name="Equation" r:id="rId3" imgW="2552700" imgH="482600" progId="Equation.DSMT4">
                  <p:embed/>
                  <p:pic>
                    <p:nvPicPr>
                      <p:cNvPr id="29700" name="Object 6">
                        <a:extLst>
                          <a:ext uri="{FF2B5EF4-FFF2-40B4-BE49-F238E27FC236}">
                            <a16:creationId xmlns:a16="http://schemas.microsoft.com/office/drawing/2014/main" id="{7C0ABF42-2AE2-4194-BD81-95D6121C6DD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209801"/>
                        <a:ext cx="5562600" cy="1052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9" name="Object 7">
            <a:extLst>
              <a:ext uri="{FF2B5EF4-FFF2-40B4-BE49-F238E27FC236}">
                <a16:creationId xmlns:a16="http://schemas.microsoft.com/office/drawing/2014/main" id="{A6068841-3FD8-4DE6-80F4-389497034A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0" y="3427414"/>
          <a:ext cx="4724400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Equation" r:id="rId5" imgW="2120900" imgH="393700" progId="Equation.DSMT4">
                  <p:embed/>
                </p:oleObj>
              </mc:Choice>
              <mc:Fallback>
                <p:oleObj name="Equation" r:id="rId5" imgW="2120900" imgH="393700" progId="Equation.DSMT4">
                  <p:embed/>
                  <p:pic>
                    <p:nvPicPr>
                      <p:cNvPr id="69639" name="Object 7">
                        <a:extLst>
                          <a:ext uri="{FF2B5EF4-FFF2-40B4-BE49-F238E27FC236}">
                            <a16:creationId xmlns:a16="http://schemas.microsoft.com/office/drawing/2014/main" id="{A6068841-3FD8-4DE6-80F4-389497034A8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427414"/>
                        <a:ext cx="4724400" cy="877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0" name="Object 8">
            <a:extLst>
              <a:ext uri="{FF2B5EF4-FFF2-40B4-BE49-F238E27FC236}">
                <a16:creationId xmlns:a16="http://schemas.microsoft.com/office/drawing/2014/main" id="{4BC71AA7-29C4-479A-986B-DA163A4DF5E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0" y="4419600"/>
          <a:ext cx="3352800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Equation" r:id="rId7" imgW="1396394" imgH="393529" progId="Equation.DSMT4">
                  <p:embed/>
                </p:oleObj>
              </mc:Choice>
              <mc:Fallback>
                <p:oleObj name="Equation" r:id="rId7" imgW="1396394" imgH="393529" progId="Equation.DSMT4">
                  <p:embed/>
                  <p:pic>
                    <p:nvPicPr>
                      <p:cNvPr id="69640" name="Object 8">
                        <a:extLst>
                          <a:ext uri="{FF2B5EF4-FFF2-40B4-BE49-F238E27FC236}">
                            <a16:creationId xmlns:a16="http://schemas.microsoft.com/office/drawing/2014/main" id="{4BC71AA7-29C4-479A-986B-DA163A4DF5E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419600"/>
                        <a:ext cx="3352800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1" name="Object 9">
            <a:extLst>
              <a:ext uri="{FF2B5EF4-FFF2-40B4-BE49-F238E27FC236}">
                <a16:creationId xmlns:a16="http://schemas.microsoft.com/office/drawing/2014/main" id="{13C588B3-1330-4382-9960-1662264B95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1" y="5486400"/>
          <a:ext cx="3902075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Equation" r:id="rId9" imgW="1625600" imgH="393700" progId="Equation.DSMT4">
                  <p:embed/>
                </p:oleObj>
              </mc:Choice>
              <mc:Fallback>
                <p:oleObj name="Equation" r:id="rId9" imgW="1625600" imgH="393700" progId="Equation.DSMT4">
                  <p:embed/>
                  <p:pic>
                    <p:nvPicPr>
                      <p:cNvPr id="69641" name="Object 9">
                        <a:extLst>
                          <a:ext uri="{FF2B5EF4-FFF2-40B4-BE49-F238E27FC236}">
                            <a16:creationId xmlns:a16="http://schemas.microsoft.com/office/drawing/2014/main" id="{13C588B3-1330-4382-9960-1662264B952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5486400"/>
                        <a:ext cx="3902075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9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59FC561E-72B6-480D-B46D-26E3E19CADE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Integral Tentu</a:t>
            </a:r>
          </a:p>
        </p:txBody>
      </p:sp>
      <p:sp>
        <p:nvSpPr>
          <p:cNvPr id="30723" name="Text Box 3">
            <a:extLst>
              <a:ext uri="{FF2B5EF4-FFF2-40B4-BE49-F238E27FC236}">
                <a16:creationId xmlns:a16="http://schemas.microsoft.com/office/drawing/2014/main" id="{05050D22-406D-4EE4-9025-8EBA138C3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124200"/>
            <a:ext cx="7315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/>
              <a:t>dibaca “ </a:t>
            </a:r>
            <a:r>
              <a:rPr lang="en-US" altLang="en-US">
                <a:solidFill>
                  <a:schemeClr val="tx2"/>
                </a:solidFill>
              </a:rPr>
              <a:t>integral </a:t>
            </a:r>
            <a:r>
              <a:rPr lang="en-US" altLang="en-US" i="1">
                <a:solidFill>
                  <a:schemeClr val="tx2"/>
                </a:solidFill>
              </a:rPr>
              <a:t>f</a:t>
            </a:r>
            <a:r>
              <a:rPr lang="en-US" altLang="en-US">
                <a:solidFill>
                  <a:schemeClr val="tx2"/>
                </a:solidFill>
              </a:rPr>
              <a:t>(</a:t>
            </a:r>
            <a:r>
              <a:rPr lang="en-US" altLang="en-US" i="1">
                <a:solidFill>
                  <a:schemeClr val="tx2"/>
                </a:solidFill>
              </a:rPr>
              <a:t>x</a:t>
            </a:r>
            <a:r>
              <a:rPr lang="en-US" altLang="en-US">
                <a:solidFill>
                  <a:schemeClr val="tx2"/>
                </a:solidFill>
              </a:rPr>
              <a:t>) </a:t>
            </a:r>
            <a:r>
              <a:rPr lang="en-US" altLang="en-US" i="1">
                <a:solidFill>
                  <a:schemeClr val="tx2"/>
                </a:solidFill>
              </a:rPr>
              <a:t>dx</a:t>
            </a:r>
            <a:r>
              <a:rPr lang="en-US" altLang="en-US">
                <a:solidFill>
                  <a:schemeClr val="tx2"/>
                </a:solidFill>
              </a:rPr>
              <a:t>, dari </a:t>
            </a:r>
            <a:r>
              <a:rPr lang="en-US" altLang="en-US" i="1">
                <a:solidFill>
                  <a:schemeClr val="tx2"/>
                </a:solidFill>
              </a:rPr>
              <a:t>a sampai  b”</a:t>
            </a:r>
            <a:endParaRPr lang="en-US" altLang="en-US"/>
          </a:p>
        </p:txBody>
      </p:sp>
      <p:graphicFrame>
        <p:nvGraphicFramePr>
          <p:cNvPr id="30724" name="Object 4">
            <a:extLst>
              <a:ext uri="{FF2B5EF4-FFF2-40B4-BE49-F238E27FC236}">
                <a16:creationId xmlns:a16="http://schemas.microsoft.com/office/drawing/2014/main" id="{DF18A83A-3937-45CA-943B-1B8E8D48724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05400" y="1371600"/>
          <a:ext cx="1752600" cy="156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3" imgW="583947" imgH="533169" progId="Equation.DSMT4">
                  <p:embed/>
                </p:oleObj>
              </mc:Choice>
              <mc:Fallback>
                <p:oleObj name="Equation" r:id="rId3" imgW="583947" imgH="533169" progId="Equation.DSMT4">
                  <p:embed/>
                  <p:pic>
                    <p:nvPicPr>
                      <p:cNvPr id="30724" name="Object 4">
                        <a:extLst>
                          <a:ext uri="{FF2B5EF4-FFF2-40B4-BE49-F238E27FC236}">
                            <a16:creationId xmlns:a16="http://schemas.microsoft.com/office/drawing/2014/main" id="{DF18A83A-3937-45CA-943B-1B8E8D48724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371600"/>
                        <a:ext cx="1752600" cy="1563688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4" name="Object 6">
            <a:extLst>
              <a:ext uri="{FF2B5EF4-FFF2-40B4-BE49-F238E27FC236}">
                <a16:creationId xmlns:a16="http://schemas.microsoft.com/office/drawing/2014/main" id="{745E5D74-5300-45AD-A5A4-BA35A2C784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62400" y="4343400"/>
          <a:ext cx="3124200" cy="132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5" imgW="1231366" imgH="533169" progId="Equation.DSMT4">
                  <p:embed/>
                </p:oleObj>
              </mc:Choice>
              <mc:Fallback>
                <p:oleObj name="Equation" r:id="rId5" imgW="1231366" imgH="533169" progId="Equation.DSMT4">
                  <p:embed/>
                  <p:pic>
                    <p:nvPicPr>
                      <p:cNvPr id="73734" name="Object 6">
                        <a:extLst>
                          <a:ext uri="{FF2B5EF4-FFF2-40B4-BE49-F238E27FC236}">
                            <a16:creationId xmlns:a16="http://schemas.microsoft.com/office/drawing/2014/main" id="{745E5D74-5300-45AD-A5A4-BA35A2C7847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343400"/>
                        <a:ext cx="3124200" cy="1322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97BC7EC7-6C44-4DD1-A09D-C4D72EDAF3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Integral Tentu:</a:t>
            </a:r>
            <a:br>
              <a:rPr lang="en-US" altLang="en-US" b="1"/>
            </a:br>
            <a:r>
              <a:rPr lang="en-US" altLang="en-US" b="1"/>
              <a:t>Teorema Dasar calculus</a:t>
            </a:r>
          </a:p>
        </p:txBody>
      </p:sp>
      <p:sp>
        <p:nvSpPr>
          <p:cNvPr id="31747" name="Text Box 4">
            <a:extLst>
              <a:ext uri="{FF2B5EF4-FFF2-40B4-BE49-F238E27FC236}">
                <a16:creationId xmlns:a16="http://schemas.microsoft.com/office/drawing/2014/main" id="{CD587DEB-579C-4D1B-8DEA-1D424D745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895601"/>
            <a:ext cx="7162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/>
              <a:t>Jika  </a:t>
            </a:r>
            <a:r>
              <a:rPr lang="en-US" altLang="en-US" i="1"/>
              <a:t>F</a:t>
            </a:r>
            <a:r>
              <a:rPr lang="en-US" altLang="en-US"/>
              <a:t> adalah antiturunan  </a:t>
            </a:r>
            <a:r>
              <a:rPr lang="en-US" altLang="en-US" i="1"/>
              <a:t>f </a:t>
            </a:r>
            <a:r>
              <a:rPr lang="en-US" altLang="en-US"/>
              <a:t> kontinu dan didefinisikan pada  [</a:t>
            </a:r>
            <a:r>
              <a:rPr lang="en-US" altLang="en-US" i="1"/>
              <a:t>a</a:t>
            </a:r>
            <a:r>
              <a:rPr lang="en-US" altLang="en-US"/>
              <a:t>, </a:t>
            </a:r>
            <a:r>
              <a:rPr lang="en-US" altLang="en-US" i="1"/>
              <a:t>b</a:t>
            </a:r>
            <a:r>
              <a:rPr lang="en-US" altLang="en-US"/>
              <a:t>], maka</a:t>
            </a:r>
          </a:p>
        </p:txBody>
      </p:sp>
      <p:graphicFrame>
        <p:nvGraphicFramePr>
          <p:cNvPr id="31748" name="Object 5">
            <a:extLst>
              <a:ext uri="{FF2B5EF4-FFF2-40B4-BE49-F238E27FC236}">
                <a16:creationId xmlns:a16="http://schemas.microsoft.com/office/drawing/2014/main" id="{DBDAD6FA-7D53-49C2-96CB-0D3160475F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1" y="4419601"/>
          <a:ext cx="4518025" cy="104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Equation" r:id="rId3" imgW="1536033" imgH="355446" progId="Equation.DSMT4">
                  <p:embed/>
                </p:oleObj>
              </mc:Choice>
              <mc:Fallback>
                <p:oleObj name="Equation" r:id="rId3" imgW="1536033" imgH="355446" progId="Equation.DSMT4">
                  <p:embed/>
                  <p:pic>
                    <p:nvPicPr>
                      <p:cNvPr id="31748" name="Object 5">
                        <a:extLst>
                          <a:ext uri="{FF2B5EF4-FFF2-40B4-BE49-F238E27FC236}">
                            <a16:creationId xmlns:a16="http://schemas.microsoft.com/office/drawing/2014/main" id="{DBDAD6FA-7D53-49C2-96CB-0D3160475F1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419601"/>
                        <a:ext cx="4518025" cy="1046163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2">
            <a:extLst>
              <a:ext uri="{FF2B5EF4-FFF2-40B4-BE49-F238E27FC236}">
                <a16:creationId xmlns:a16="http://schemas.microsoft.com/office/drawing/2014/main" id="{13AE3C70-4AAB-4AF1-8A52-776B08DF6B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28601"/>
            <a:ext cx="8991600" cy="649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          </a:t>
            </a:r>
            <a:r>
              <a:rPr lang="en-US" altLang="en-US" sz="2800" b="1"/>
              <a:t>INTEGRAL (ANTITURUNAN) TAK-TENTU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Matematika mempunyai banyak pasangan operasi balikan: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Penambahan dan pengurangan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Perkalian dan pembagian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Pemangkatan dan penarikan akar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Kita telah mengkaji diferensiasi; sekarang akan kita bahas balikannya yaitu </a:t>
            </a:r>
            <a:r>
              <a:rPr lang="en-US" altLang="en-US" b="1"/>
              <a:t>antidiferensiasi atau integral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339429DF-2903-44DB-8CBE-991461C1B7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Evaluasi Integral Tentu</a:t>
            </a:r>
          </a:p>
        </p:txBody>
      </p:sp>
      <p:sp>
        <p:nvSpPr>
          <p:cNvPr id="32771" name="Text Box 3">
            <a:extLst>
              <a:ext uri="{FF2B5EF4-FFF2-40B4-BE49-F238E27FC236}">
                <a16:creationId xmlns:a16="http://schemas.microsoft.com/office/drawing/2014/main" id="{E8981F26-9B13-45C4-B931-95C901F65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447801"/>
            <a:ext cx="2362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chemeClr val="accent2"/>
                </a:solidFill>
              </a:rPr>
              <a:t>Hitung</a:t>
            </a:r>
            <a:endParaRPr lang="en-US" altLang="en-US" sz="2800"/>
          </a:p>
        </p:txBody>
      </p:sp>
      <p:graphicFrame>
        <p:nvGraphicFramePr>
          <p:cNvPr id="32772" name="Object 4">
            <a:extLst>
              <a:ext uri="{FF2B5EF4-FFF2-40B4-BE49-F238E27FC236}">
                <a16:creationId xmlns:a16="http://schemas.microsoft.com/office/drawing/2014/main" id="{F8F9D53F-E8F7-4CBE-9949-1AC5643A4921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4267200" y="1219201"/>
          <a:ext cx="2566988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Equation" r:id="rId3" imgW="1079032" imgH="431613" progId="Equation.DSMT4">
                  <p:embed/>
                </p:oleObj>
              </mc:Choice>
              <mc:Fallback>
                <p:oleObj name="Equation" r:id="rId3" imgW="1079032" imgH="431613" progId="Equation.DSMT4">
                  <p:embed/>
                  <p:pic>
                    <p:nvPicPr>
                      <p:cNvPr id="32772" name="Object 4">
                        <a:extLst>
                          <a:ext uri="{FF2B5EF4-FFF2-40B4-BE49-F238E27FC236}">
                            <a16:creationId xmlns:a16="http://schemas.microsoft.com/office/drawing/2014/main" id="{F8F9D53F-E8F7-4CBE-9949-1AC5643A492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219201"/>
                        <a:ext cx="2566988" cy="1027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7">
            <a:extLst>
              <a:ext uri="{FF2B5EF4-FFF2-40B4-BE49-F238E27FC236}">
                <a16:creationId xmlns:a16="http://schemas.microsoft.com/office/drawing/2014/main" id="{CD1C4013-E641-456B-8954-4A4AC2F67D1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0" y="3429000"/>
          <a:ext cx="4572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5" imgW="1828800" imgH="279400" progId="Equation.DSMT4">
                  <p:embed/>
                </p:oleObj>
              </mc:Choice>
              <mc:Fallback>
                <p:oleObj name="Equation" r:id="rId5" imgW="1828800" imgH="279400" progId="Equation.DSMT4">
                  <p:embed/>
                  <p:pic>
                    <p:nvPicPr>
                      <p:cNvPr id="3" name="Object 7">
                        <a:extLst>
                          <a:ext uri="{FF2B5EF4-FFF2-40B4-BE49-F238E27FC236}">
                            <a16:creationId xmlns:a16="http://schemas.microsoft.com/office/drawing/2014/main" id="{CD1C4013-E641-456B-8954-4A4AC2F67D1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429000"/>
                        <a:ext cx="45720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Object 8">
            <a:extLst>
              <a:ext uri="{FF2B5EF4-FFF2-40B4-BE49-F238E27FC236}">
                <a16:creationId xmlns:a16="http://schemas.microsoft.com/office/drawing/2014/main" id="{53E69A83-ED5E-43FC-AE01-BB3118478CF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10200" y="4267201"/>
          <a:ext cx="33528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Equation" r:id="rId7" imgW="1383699" imgH="177723" progId="Equation.DSMT4">
                  <p:embed/>
                </p:oleObj>
              </mc:Choice>
              <mc:Fallback>
                <p:oleObj name="Equation" r:id="rId7" imgW="1383699" imgH="177723" progId="Equation.DSMT4">
                  <p:embed/>
                  <p:pic>
                    <p:nvPicPr>
                      <p:cNvPr id="17416" name="Object 8">
                        <a:extLst>
                          <a:ext uri="{FF2B5EF4-FFF2-40B4-BE49-F238E27FC236}">
                            <a16:creationId xmlns:a16="http://schemas.microsoft.com/office/drawing/2014/main" id="{53E69A83-ED5E-43FC-AE01-BB3118478CF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267201"/>
                        <a:ext cx="3352800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5" name="Object 4">
            <a:extLst>
              <a:ext uri="{FF2B5EF4-FFF2-40B4-BE49-F238E27FC236}">
                <a16:creationId xmlns:a16="http://schemas.microsoft.com/office/drawing/2014/main" id="{18270DCA-808D-4435-81EB-FA3771D939F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0" y="2362201"/>
          <a:ext cx="2566988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Equation" r:id="rId9" imgW="1079032" imgH="431613" progId="Equation.DSMT4">
                  <p:embed/>
                </p:oleObj>
              </mc:Choice>
              <mc:Fallback>
                <p:oleObj name="Equation" r:id="rId9" imgW="1079032" imgH="431613" progId="Equation.DSMT4">
                  <p:embed/>
                  <p:pic>
                    <p:nvPicPr>
                      <p:cNvPr id="32775" name="Object 4">
                        <a:extLst>
                          <a:ext uri="{FF2B5EF4-FFF2-40B4-BE49-F238E27FC236}">
                            <a16:creationId xmlns:a16="http://schemas.microsoft.com/office/drawing/2014/main" id="{18270DCA-808D-4435-81EB-FA3771D939F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362201"/>
                        <a:ext cx="2566988" cy="1027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6" name="Rectangle 11">
            <a:extLst>
              <a:ext uri="{FF2B5EF4-FFF2-40B4-BE49-F238E27FC236}">
                <a16:creationId xmlns:a16="http://schemas.microsoft.com/office/drawing/2014/main" id="{F6D23B41-75C8-475E-BF9E-304731EF8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590800"/>
            <a:ext cx="2438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latin typeface="Calibri" panose="020F0502020204030204" pitchFamily="34" charset="0"/>
                <a:cs typeface="Times New Roman" panose="02020603050405020304" pitchFamily="18" charset="0"/>
              </a:rPr>
              <a:t>[x² - ln x + x ]</a:t>
            </a:r>
            <a:endParaRPr lang="en-US" altLang="en-US"/>
          </a:p>
        </p:txBody>
      </p:sp>
      <p:sp>
        <p:nvSpPr>
          <p:cNvPr id="32777" name="Rectangle 12">
            <a:extLst>
              <a:ext uri="{FF2B5EF4-FFF2-40B4-BE49-F238E27FC236}">
                <a16:creationId xmlns:a16="http://schemas.microsoft.com/office/drawing/2014/main" id="{E57AC10F-555C-41D8-8782-D930530A3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93095"/>
            <a:ext cx="21672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altLang="en-US"/>
          </a:p>
        </p:txBody>
      </p:sp>
      <p:sp>
        <p:nvSpPr>
          <p:cNvPr id="32778" name="TextBox 13">
            <a:extLst>
              <a:ext uri="{FF2B5EF4-FFF2-40B4-BE49-F238E27FC236}">
                <a16:creationId xmlns:a16="http://schemas.microsoft.com/office/drawing/2014/main" id="{91B9CAE1-E920-4F08-8FA4-EE69C0187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1" y="2438401"/>
            <a:ext cx="49212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 </a:t>
            </a:r>
            <a:r>
              <a:rPr lang="en-US" altLang="en-US" sz="2000"/>
              <a:t>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 1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BEFE143-1513-4B06-8077-251F77C972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Substitusi untuk Definite Integral</a:t>
            </a:r>
          </a:p>
        </p:txBody>
      </p:sp>
      <p:sp>
        <p:nvSpPr>
          <p:cNvPr id="33795" name="Text Box 3">
            <a:extLst>
              <a:ext uri="{FF2B5EF4-FFF2-40B4-BE49-F238E27FC236}">
                <a16:creationId xmlns:a16="http://schemas.microsoft.com/office/drawing/2014/main" id="{6D0C0123-0D31-46CE-BF19-BB06DAA6A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524001"/>
            <a:ext cx="2362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chemeClr val="accent2"/>
                </a:solidFill>
              </a:rPr>
              <a:t>Hitung</a:t>
            </a:r>
            <a:endParaRPr lang="en-US" altLang="en-US" sz="2800"/>
          </a:p>
        </p:txBody>
      </p:sp>
      <p:graphicFrame>
        <p:nvGraphicFramePr>
          <p:cNvPr id="33796" name="Object 4">
            <a:extLst>
              <a:ext uri="{FF2B5EF4-FFF2-40B4-BE49-F238E27FC236}">
                <a16:creationId xmlns:a16="http://schemas.microsoft.com/office/drawing/2014/main" id="{87A030E3-7A9C-4CB2-9164-5A72EE5BCB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67200" y="1371600"/>
          <a:ext cx="25146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Equation" r:id="rId3" imgW="1117600" imgH="330200" progId="Equation.DSMT4">
                  <p:embed/>
                </p:oleObj>
              </mc:Choice>
              <mc:Fallback>
                <p:oleObj name="Equation" r:id="rId3" imgW="1117600" imgH="330200" progId="Equation.DSMT4">
                  <p:embed/>
                  <p:pic>
                    <p:nvPicPr>
                      <p:cNvPr id="33796" name="Object 4">
                        <a:extLst>
                          <a:ext uri="{FF2B5EF4-FFF2-40B4-BE49-F238E27FC236}">
                            <a16:creationId xmlns:a16="http://schemas.microsoft.com/office/drawing/2014/main" id="{87A030E3-7A9C-4CB2-9164-5A72EE5BCB9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371600"/>
                        <a:ext cx="2514600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5">
            <a:extLst>
              <a:ext uri="{FF2B5EF4-FFF2-40B4-BE49-F238E27FC236}">
                <a16:creationId xmlns:a16="http://schemas.microsoft.com/office/drawing/2014/main" id="{3D693C3B-8C1B-43FF-B350-68562B53BA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2133600"/>
          <a:ext cx="2362200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Equation" r:id="rId5" imgW="901309" imgH="203112" progId="Equation.DSMT4">
                  <p:embed/>
                </p:oleObj>
              </mc:Choice>
              <mc:Fallback>
                <p:oleObj name="Equation" r:id="rId5" imgW="901309" imgH="203112" progId="Equation.DSMT4">
                  <p:embed/>
                  <p:pic>
                    <p:nvPicPr>
                      <p:cNvPr id="20485" name="Object 5">
                        <a:extLst>
                          <a:ext uri="{FF2B5EF4-FFF2-40B4-BE49-F238E27FC236}">
                            <a16:creationId xmlns:a16="http://schemas.microsoft.com/office/drawing/2014/main" id="{3D693C3B-8C1B-43FF-B350-68562B53BA8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133600"/>
                        <a:ext cx="2362200" cy="53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6" name="Object 6">
            <a:extLst>
              <a:ext uri="{FF2B5EF4-FFF2-40B4-BE49-F238E27FC236}">
                <a16:creationId xmlns:a16="http://schemas.microsoft.com/office/drawing/2014/main" id="{8226B7B9-E485-4BF2-A5C7-07066CD225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1" y="2667000"/>
          <a:ext cx="2297113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Equation" r:id="rId7" imgW="901309" imgH="393529" progId="Equation.DSMT4">
                  <p:embed/>
                </p:oleObj>
              </mc:Choice>
              <mc:Fallback>
                <p:oleObj name="Equation" r:id="rId7" imgW="901309" imgH="393529" progId="Equation.DSMT4">
                  <p:embed/>
                  <p:pic>
                    <p:nvPicPr>
                      <p:cNvPr id="20486" name="Object 6">
                        <a:extLst>
                          <a:ext uri="{FF2B5EF4-FFF2-40B4-BE49-F238E27FC236}">
                            <a16:creationId xmlns:a16="http://schemas.microsoft.com/office/drawing/2014/main" id="{8226B7B9-E485-4BF2-A5C7-07066CD2251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1" y="2667000"/>
                        <a:ext cx="2297113" cy="100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9" name="Object 7">
            <a:extLst>
              <a:ext uri="{FF2B5EF4-FFF2-40B4-BE49-F238E27FC236}">
                <a16:creationId xmlns:a16="http://schemas.microsoft.com/office/drawing/2014/main" id="{32D6638E-891C-4672-BEEA-BF843219AF6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Equation" r:id="rId9" imgW="435285" imgH="677109" progId="Equation.DSMT4">
                  <p:embed/>
                </p:oleObj>
              </mc:Choice>
              <mc:Fallback>
                <p:oleObj name="Equation" r:id="rId9" imgW="435285" imgH="677109" progId="Equation.DSMT4">
                  <p:embed/>
                  <p:pic>
                    <p:nvPicPr>
                      <p:cNvPr id="33799" name="Object 7">
                        <a:extLst>
                          <a:ext uri="{FF2B5EF4-FFF2-40B4-BE49-F238E27FC236}">
                            <a16:creationId xmlns:a16="http://schemas.microsoft.com/office/drawing/2014/main" id="{32D6638E-891C-4672-BEEA-BF843219AF6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8" name="Object 8">
            <a:extLst>
              <a:ext uri="{FF2B5EF4-FFF2-40B4-BE49-F238E27FC236}">
                <a16:creationId xmlns:a16="http://schemas.microsoft.com/office/drawing/2014/main" id="{06753060-FBD6-44A1-8513-811BB325E9A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3733801"/>
          <a:ext cx="4724400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Equation" r:id="rId11" imgW="1879600" imgH="330200" progId="Equation.DSMT4">
                  <p:embed/>
                </p:oleObj>
              </mc:Choice>
              <mc:Fallback>
                <p:oleObj name="Equation" r:id="rId11" imgW="1879600" imgH="330200" progId="Equation.DSMT4">
                  <p:embed/>
                  <p:pic>
                    <p:nvPicPr>
                      <p:cNvPr id="20488" name="Object 8">
                        <a:extLst>
                          <a:ext uri="{FF2B5EF4-FFF2-40B4-BE49-F238E27FC236}">
                            <a16:creationId xmlns:a16="http://schemas.microsoft.com/office/drawing/2014/main" id="{06753060-FBD6-44A1-8513-811BB325E9A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733801"/>
                        <a:ext cx="4724400" cy="83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0" name="Object 10">
            <a:extLst>
              <a:ext uri="{FF2B5EF4-FFF2-40B4-BE49-F238E27FC236}">
                <a16:creationId xmlns:a16="http://schemas.microsoft.com/office/drawing/2014/main" id="{45E91A55-BCD6-4A2B-BF58-100EC6471B6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24801" y="4876800"/>
          <a:ext cx="83026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Equation" r:id="rId13" imgW="330057" imgH="393529" progId="Equation.DSMT4">
                  <p:embed/>
                </p:oleObj>
              </mc:Choice>
              <mc:Fallback>
                <p:oleObj name="Equation" r:id="rId13" imgW="330057" imgH="393529" progId="Equation.DSMT4">
                  <p:embed/>
                  <p:pic>
                    <p:nvPicPr>
                      <p:cNvPr id="20490" name="Object 10">
                        <a:extLst>
                          <a:ext uri="{FF2B5EF4-FFF2-40B4-BE49-F238E27FC236}">
                            <a16:creationId xmlns:a16="http://schemas.microsoft.com/office/drawing/2014/main" id="{45E91A55-BCD6-4A2B-BF58-100EC6471B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1" y="4876800"/>
                        <a:ext cx="830263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1" name="Text Box 11">
            <a:extLst>
              <a:ext uri="{FF2B5EF4-FFF2-40B4-BE49-F238E27FC236}">
                <a16:creationId xmlns:a16="http://schemas.microsoft.com/office/drawing/2014/main" id="{6367F8DE-9C84-4BB1-9D06-4E61DE616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514600"/>
            <a:ext cx="3276600" cy="954088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Perhatikan perubahan batas</a:t>
            </a:r>
          </a:p>
        </p:txBody>
      </p:sp>
      <p:sp>
        <p:nvSpPr>
          <p:cNvPr id="20492" name="Line 12">
            <a:extLst>
              <a:ext uri="{FF2B5EF4-FFF2-40B4-BE49-F238E27FC236}">
                <a16:creationId xmlns:a16="http://schemas.microsoft.com/office/drawing/2014/main" id="{0B8C190D-7CB8-4FB7-B0B0-519F8C0C80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29400" y="3352800"/>
            <a:ext cx="228600" cy="457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graphicFrame>
        <p:nvGraphicFramePr>
          <p:cNvPr id="33804" name="Object 13">
            <a:extLst>
              <a:ext uri="{FF2B5EF4-FFF2-40B4-BE49-F238E27FC236}">
                <a16:creationId xmlns:a16="http://schemas.microsoft.com/office/drawing/2014/main" id="{2D4205B8-40B8-423F-811B-8747753B49B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Equation" r:id="rId15" imgW="114151" imgH="215619" progId="Equation.3">
                  <p:embed/>
                </p:oleObj>
              </mc:Choice>
              <mc:Fallback>
                <p:oleObj name="Equation" r:id="rId15" imgW="114151" imgH="215619" progId="Equation.3">
                  <p:embed/>
                  <p:pic>
                    <p:nvPicPr>
                      <p:cNvPr id="33804" name="Object 13">
                        <a:extLst>
                          <a:ext uri="{FF2B5EF4-FFF2-40B4-BE49-F238E27FC236}">
                            <a16:creationId xmlns:a16="http://schemas.microsoft.com/office/drawing/2014/main" id="{2D4205B8-40B8-423F-811B-8747753B49B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5" name="Rectangle 15">
            <a:extLst>
              <a:ext uri="{FF2B5EF4-FFF2-40B4-BE49-F238E27FC236}">
                <a16:creationId xmlns:a16="http://schemas.microsoft.com/office/drawing/2014/main" id="{9E9A159B-66FF-44A6-9E38-91444371F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292387"/>
            <a:ext cx="1847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pic>
        <p:nvPicPr>
          <p:cNvPr id="33806" name="Picture 14">
            <a:extLst>
              <a:ext uri="{FF2B5EF4-FFF2-40B4-BE49-F238E27FC236}">
                <a16:creationId xmlns:a16="http://schemas.microsoft.com/office/drawing/2014/main" id="{4729F811-5FA5-4FDC-BF84-73682DB021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138738"/>
            <a:ext cx="15240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7" name="Rectangle 16">
            <a:extLst>
              <a:ext uri="{FF2B5EF4-FFF2-40B4-BE49-F238E27FC236}">
                <a16:creationId xmlns:a16="http://schemas.microsoft.com/office/drawing/2014/main" id="{8B704610-F380-4ED5-AFAD-9C266F6743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40669"/>
            <a:ext cx="2888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100"/>
              <a:t> </a:t>
            </a:r>
            <a:endParaRPr lang="en-US" altLang="en-US"/>
          </a:p>
        </p:txBody>
      </p:sp>
      <p:sp>
        <p:nvSpPr>
          <p:cNvPr id="33808" name="Rectangle 18">
            <a:extLst>
              <a:ext uri="{FF2B5EF4-FFF2-40B4-BE49-F238E27FC236}">
                <a16:creationId xmlns:a16="http://schemas.microsoft.com/office/drawing/2014/main" id="{6AE54473-5976-4670-A073-5F5E18D1A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5105400"/>
            <a:ext cx="83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latin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n-US" altLang="en-US" baseline="30000">
                <a:latin typeface="Calibri" panose="020F0502020204030204" pitchFamily="34" charset="0"/>
                <a:cs typeface="Times New Roman" panose="02020603050405020304" pitchFamily="18" charset="0"/>
              </a:rPr>
              <a:t>3/2</a:t>
            </a:r>
            <a:endParaRPr lang="en-US" altLang="en-US"/>
          </a:p>
        </p:txBody>
      </p:sp>
      <p:sp>
        <p:nvSpPr>
          <p:cNvPr id="33809" name="Rectangle 19">
            <a:extLst>
              <a:ext uri="{FF2B5EF4-FFF2-40B4-BE49-F238E27FC236}">
                <a16:creationId xmlns:a16="http://schemas.microsoft.com/office/drawing/2014/main" id="{E539B703-7C1C-4F70-BCC1-B890C127A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953001"/>
            <a:ext cx="533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/>
              <a:t>[</a:t>
            </a:r>
            <a:r>
              <a:rPr lang="en-US" altLang="en-US" sz="3600"/>
              <a:t> </a:t>
            </a:r>
          </a:p>
        </p:txBody>
      </p:sp>
      <p:sp>
        <p:nvSpPr>
          <p:cNvPr id="33810" name="Rectangle 20">
            <a:extLst>
              <a:ext uri="{FF2B5EF4-FFF2-40B4-BE49-F238E27FC236}">
                <a16:creationId xmlns:a16="http://schemas.microsoft.com/office/drawing/2014/main" id="{FC82C50C-13F9-473C-8DDA-40004BD99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1" y="4953000"/>
            <a:ext cx="29527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/>
              <a:t>]</a:t>
            </a:r>
          </a:p>
        </p:txBody>
      </p:sp>
      <p:sp>
        <p:nvSpPr>
          <p:cNvPr id="33811" name="TextBox 21">
            <a:extLst>
              <a:ext uri="{FF2B5EF4-FFF2-40B4-BE49-F238E27FC236}">
                <a16:creationId xmlns:a16="http://schemas.microsoft.com/office/drawing/2014/main" id="{4EB4AC9A-65FE-4A70-B64B-141CA85C9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953000"/>
            <a:ext cx="30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4</a:t>
            </a:r>
          </a:p>
        </p:txBody>
      </p:sp>
      <p:sp>
        <p:nvSpPr>
          <p:cNvPr id="33812" name="TextBox 22">
            <a:extLst>
              <a:ext uri="{FF2B5EF4-FFF2-40B4-BE49-F238E27FC236}">
                <a16:creationId xmlns:a16="http://schemas.microsoft.com/office/drawing/2014/main" id="{EBAEC0B4-2C35-47E9-AC74-FDB82B743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54102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1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2B83841D-A8C0-4DA4-A43D-50A221EF7CB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Penghitungan Luas </a:t>
            </a:r>
          </a:p>
        </p:txBody>
      </p:sp>
      <p:sp>
        <p:nvSpPr>
          <p:cNvPr id="34819" name="Text Box 3">
            <a:extLst>
              <a:ext uri="{FF2B5EF4-FFF2-40B4-BE49-F238E27FC236}">
                <a16:creationId xmlns:a16="http://schemas.microsoft.com/office/drawing/2014/main" id="{2DA7AE74-F717-453E-A945-32E4643A6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295401"/>
            <a:ext cx="7924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Tentuka luas  yang dibatasi oleh axis-</a:t>
            </a:r>
            <a:r>
              <a:rPr lang="en-US" altLang="en-US"/>
              <a:t> </a:t>
            </a:r>
            <a:r>
              <a:rPr lang="en-US" altLang="en-US" i="1"/>
              <a:t>x,</a:t>
            </a:r>
            <a:r>
              <a:rPr lang="en-US" altLang="en-US"/>
              <a:t> garis vertikal </a:t>
            </a:r>
            <a:r>
              <a:rPr lang="en-US" altLang="en-US" i="1"/>
              <a:t>x = </a:t>
            </a:r>
            <a:r>
              <a:rPr lang="en-US" altLang="en-US"/>
              <a:t>0, </a:t>
            </a:r>
            <a:r>
              <a:rPr lang="en-US" altLang="en-US" i="1"/>
              <a:t>x</a:t>
            </a:r>
            <a:r>
              <a:rPr lang="en-US" altLang="en-US"/>
              <a:t> = 2 dan grafik </a:t>
            </a:r>
            <a:r>
              <a:rPr lang="en-US" altLang="en-US" sz="2400"/>
              <a:t> </a:t>
            </a:r>
          </a:p>
        </p:txBody>
      </p:sp>
      <p:graphicFrame>
        <p:nvGraphicFramePr>
          <p:cNvPr id="43013" name="Object 5">
            <a:extLst>
              <a:ext uri="{FF2B5EF4-FFF2-40B4-BE49-F238E27FC236}">
                <a16:creationId xmlns:a16="http://schemas.microsoft.com/office/drawing/2014/main" id="{9F8F3623-9C09-4901-A2DF-D7452E1D258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76600" y="3124200"/>
          <a:ext cx="1524000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Equation" r:id="rId3" imgW="571252" imgH="355446" progId="Equation.DSMT4">
                  <p:embed/>
                </p:oleObj>
              </mc:Choice>
              <mc:Fallback>
                <p:oleObj name="Equation" r:id="rId3" imgW="571252" imgH="355446" progId="Equation.DSMT4">
                  <p:embed/>
                  <p:pic>
                    <p:nvPicPr>
                      <p:cNvPr id="43013" name="Object 5">
                        <a:extLst>
                          <a:ext uri="{FF2B5EF4-FFF2-40B4-BE49-F238E27FC236}">
                            <a16:creationId xmlns:a16="http://schemas.microsoft.com/office/drawing/2014/main" id="{9F8F3623-9C09-4901-A2DF-D7452E1D258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124200"/>
                        <a:ext cx="1524000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4" name="Text Box 6">
            <a:extLst>
              <a:ext uri="{FF2B5EF4-FFF2-40B4-BE49-F238E27FC236}">
                <a16:creationId xmlns:a16="http://schemas.microsoft.com/office/drawing/2014/main" id="{97F840BB-8424-4EDA-BA3F-E3C687575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048000"/>
            <a:ext cx="4343400" cy="954088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Memberikan luas karena  2</a:t>
            </a:r>
            <a:r>
              <a:rPr lang="en-US" altLang="en-US" sz="2800" i="1"/>
              <a:t>x</a:t>
            </a:r>
            <a:r>
              <a:rPr lang="en-US" altLang="en-US" sz="2800" baseline="30000"/>
              <a:t>3</a:t>
            </a:r>
            <a:r>
              <a:rPr lang="en-US" altLang="en-US" sz="2800"/>
              <a:t> tidak negatif pada  [0, 2].</a:t>
            </a:r>
          </a:p>
        </p:txBody>
      </p:sp>
      <p:graphicFrame>
        <p:nvGraphicFramePr>
          <p:cNvPr id="43016" name="Object 8">
            <a:extLst>
              <a:ext uri="{FF2B5EF4-FFF2-40B4-BE49-F238E27FC236}">
                <a16:creationId xmlns:a16="http://schemas.microsoft.com/office/drawing/2014/main" id="{0FC9EFAE-DEB3-48F5-8374-9110F4ED5B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1200" y="4419600"/>
          <a:ext cx="2878138" cy="128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Equation" r:id="rId5" imgW="1079032" imgH="482391" progId="Equation.DSMT4">
                  <p:embed/>
                </p:oleObj>
              </mc:Choice>
              <mc:Fallback>
                <p:oleObj name="Equation" r:id="rId5" imgW="1079032" imgH="482391" progId="Equation.DSMT4">
                  <p:embed/>
                  <p:pic>
                    <p:nvPicPr>
                      <p:cNvPr id="43016" name="Object 8">
                        <a:extLst>
                          <a:ext uri="{FF2B5EF4-FFF2-40B4-BE49-F238E27FC236}">
                            <a16:creationId xmlns:a16="http://schemas.microsoft.com/office/drawing/2014/main" id="{0FC9EFAE-DEB3-48F5-8374-9110F4ED5BA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419600"/>
                        <a:ext cx="2878138" cy="1284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7" name="Object 9">
            <a:extLst>
              <a:ext uri="{FF2B5EF4-FFF2-40B4-BE49-F238E27FC236}">
                <a16:creationId xmlns:a16="http://schemas.microsoft.com/office/drawing/2014/main" id="{694C262E-DD56-43B9-B0A9-5330C5D025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53000" y="4572001"/>
          <a:ext cx="297180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Equation" r:id="rId7" imgW="1066337" imgH="393529" progId="Equation.DSMT4">
                  <p:embed/>
                </p:oleObj>
              </mc:Choice>
              <mc:Fallback>
                <p:oleObj name="Equation" r:id="rId7" imgW="1066337" imgH="393529" progId="Equation.DSMT4">
                  <p:embed/>
                  <p:pic>
                    <p:nvPicPr>
                      <p:cNvPr id="43017" name="Object 9">
                        <a:extLst>
                          <a:ext uri="{FF2B5EF4-FFF2-40B4-BE49-F238E27FC236}">
                            <a16:creationId xmlns:a16="http://schemas.microsoft.com/office/drawing/2014/main" id="{694C262E-DD56-43B9-B0A9-5330C5D025A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572001"/>
                        <a:ext cx="2971800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9" name="Object 11">
            <a:extLst>
              <a:ext uri="{FF2B5EF4-FFF2-40B4-BE49-F238E27FC236}">
                <a16:creationId xmlns:a16="http://schemas.microsoft.com/office/drawing/2014/main" id="{C18510C0-8B5A-4E91-84EE-5981906FDDD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77201" y="4800601"/>
          <a:ext cx="739775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Equation" r:id="rId9" imgW="279279" imgH="203112" progId="Equation.DSMT4">
                  <p:embed/>
                </p:oleObj>
              </mc:Choice>
              <mc:Fallback>
                <p:oleObj name="Equation" r:id="rId9" imgW="279279" imgH="203112" progId="Equation.DSMT4">
                  <p:embed/>
                  <p:pic>
                    <p:nvPicPr>
                      <p:cNvPr id="43019" name="Object 11">
                        <a:extLst>
                          <a:ext uri="{FF2B5EF4-FFF2-40B4-BE49-F238E27FC236}">
                            <a16:creationId xmlns:a16="http://schemas.microsoft.com/office/drawing/2014/main" id="{C18510C0-8B5A-4E91-84EE-5981906FDDD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1" y="4800601"/>
                        <a:ext cx="739775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20" name="AutoShape 12">
            <a:extLst>
              <a:ext uri="{FF2B5EF4-FFF2-40B4-BE49-F238E27FC236}">
                <a16:creationId xmlns:a16="http://schemas.microsoft.com/office/drawing/2014/main" id="{9E34F0FB-C305-48EC-8847-C93086BC56DB}"/>
              </a:ext>
            </a:extLst>
          </p:cNvPr>
          <p:cNvSpPr>
            <a:spLocks/>
          </p:cNvSpPr>
          <p:nvPr/>
        </p:nvSpPr>
        <p:spPr bwMode="auto">
          <a:xfrm rot="16066834">
            <a:off x="6399213" y="4416425"/>
            <a:ext cx="457200" cy="2590800"/>
          </a:xfrm>
          <a:prstGeom prst="leftBrace">
            <a:avLst>
              <a:gd name="adj1" fmla="val 47222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43021" name="AutoShape 13">
            <a:extLst>
              <a:ext uri="{FF2B5EF4-FFF2-40B4-BE49-F238E27FC236}">
                <a16:creationId xmlns:a16="http://schemas.microsoft.com/office/drawing/2014/main" id="{D7822095-B03D-4163-9239-CED5D79DE5D6}"/>
              </a:ext>
            </a:extLst>
          </p:cNvPr>
          <p:cNvSpPr>
            <a:spLocks/>
          </p:cNvSpPr>
          <p:nvPr/>
        </p:nvSpPr>
        <p:spPr bwMode="auto">
          <a:xfrm rot="16066834">
            <a:off x="3886200" y="5334000"/>
            <a:ext cx="457200" cy="914400"/>
          </a:xfrm>
          <a:prstGeom prst="leftBrace">
            <a:avLst>
              <a:gd name="adj1" fmla="val 41120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43022" name="Text Box 14">
            <a:extLst>
              <a:ext uri="{FF2B5EF4-FFF2-40B4-BE49-F238E27FC236}">
                <a16:creationId xmlns:a16="http://schemas.microsoft.com/office/drawing/2014/main" id="{05F79B82-64C7-4971-AD2D-79FF834D6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6019801"/>
            <a:ext cx="2286000" cy="538163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Antiturunan</a:t>
            </a:r>
          </a:p>
        </p:txBody>
      </p:sp>
      <p:sp>
        <p:nvSpPr>
          <p:cNvPr id="43023" name="Text Box 15">
            <a:extLst>
              <a:ext uri="{FF2B5EF4-FFF2-40B4-BE49-F238E27FC236}">
                <a16:creationId xmlns:a16="http://schemas.microsoft.com/office/drawing/2014/main" id="{461CA235-0D6C-4866-A678-529F12F18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6019801"/>
            <a:ext cx="3657600" cy="538163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Teorema Dasar calculus</a:t>
            </a:r>
          </a:p>
        </p:txBody>
      </p:sp>
      <p:graphicFrame>
        <p:nvGraphicFramePr>
          <p:cNvPr id="34829" name="Object 18">
            <a:extLst>
              <a:ext uri="{FF2B5EF4-FFF2-40B4-BE49-F238E27FC236}">
                <a16:creationId xmlns:a16="http://schemas.microsoft.com/office/drawing/2014/main" id="{1749B004-D49F-4EC0-AFEE-C42B9EC5AC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15200" y="1828800"/>
          <a:ext cx="142240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Equation" r:id="rId11" imgW="533169" imgH="241195" progId="Equation.DSMT4">
                  <p:embed/>
                </p:oleObj>
              </mc:Choice>
              <mc:Fallback>
                <p:oleObj name="Equation" r:id="rId11" imgW="533169" imgH="241195" progId="Equation.DSMT4">
                  <p:embed/>
                  <p:pic>
                    <p:nvPicPr>
                      <p:cNvPr id="34829" name="Object 18">
                        <a:extLst>
                          <a:ext uri="{FF2B5EF4-FFF2-40B4-BE49-F238E27FC236}">
                            <a16:creationId xmlns:a16="http://schemas.microsoft.com/office/drawing/2014/main" id="{1749B004-D49F-4EC0-AFEE-C42B9EC5AC3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1828800"/>
                        <a:ext cx="1422400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 animBg="1"/>
      <p:bldP spid="43020" grpId="0" animBg="1"/>
      <p:bldP spid="43021" grpId="0" animBg="1"/>
      <p:bldP spid="43022" grpId="0" animBg="1"/>
      <p:bldP spid="4302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Box 2">
            <a:extLst>
              <a:ext uri="{FF2B5EF4-FFF2-40B4-BE49-F238E27FC236}">
                <a16:creationId xmlns:a16="http://schemas.microsoft.com/office/drawing/2014/main" id="{C289862C-6DD0-4933-94C1-3D1ACF6D3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066800"/>
            <a:ext cx="7010400" cy="698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Tugas: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Carilah Integral Fungsi Trigonometri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Constantia" panose="02030602050306030303" pitchFamily="18" charset="0"/>
              </a:rPr>
              <a:t>∫ sin x </a:t>
            </a:r>
            <a:r>
              <a:rPr lang="en-US" altLang="en-US" i="1">
                <a:latin typeface="Constantia" panose="02030602050306030303" pitchFamily="18" charset="0"/>
              </a:rPr>
              <a:t>dx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Constantia" panose="02030602050306030303" pitchFamily="18" charset="0"/>
              </a:rPr>
              <a:t>∫ cos x </a:t>
            </a:r>
            <a:r>
              <a:rPr lang="en-US" altLang="en-US" i="1">
                <a:latin typeface="Constantia" panose="02030602050306030303" pitchFamily="18" charset="0"/>
              </a:rPr>
              <a:t>dx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Constantia" panose="02030602050306030303" pitchFamily="18" charset="0"/>
              </a:rPr>
              <a:t>∫ sin 2x  </a:t>
            </a:r>
            <a:r>
              <a:rPr lang="en-US" altLang="en-US" i="1">
                <a:latin typeface="Constantia" panose="02030602050306030303" pitchFamily="18" charset="0"/>
              </a:rPr>
              <a:t>dx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Constantia" panose="02030602050306030303" pitchFamily="18" charset="0"/>
              </a:rPr>
              <a:t>∫ (sin x)⁵ cos x  </a:t>
            </a:r>
            <a:r>
              <a:rPr lang="en-US" altLang="en-US" i="1">
                <a:latin typeface="Constantia" panose="02030602050306030303" pitchFamily="18" charset="0"/>
              </a:rPr>
              <a:t>dx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Constantia" panose="02030602050306030303" pitchFamily="18" charset="0"/>
              </a:rPr>
              <a:t>∫ (x⁴ +    ) </a:t>
            </a:r>
            <a:r>
              <a:rPr lang="en-US" altLang="en-US" i="1">
                <a:latin typeface="Constantia" panose="02030602050306030303" pitchFamily="18" charset="0"/>
              </a:rPr>
              <a:t>dx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Constantia" panose="02030602050306030303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Constantia" panose="02030602050306030303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Constantia" panose="02030602050306030303" pitchFamily="18" charset="0"/>
              </a:rPr>
              <a:t>Kumpulkan  tanggal 9 Januari 2015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Constantia" panose="02030602050306030303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Constantia" panose="02030602050306030303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Constantia" panose="02030602050306030303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graphicFrame>
        <p:nvGraphicFramePr>
          <p:cNvPr id="35843" name="Object 3">
            <a:extLst>
              <a:ext uri="{FF2B5EF4-FFF2-40B4-BE49-F238E27FC236}">
                <a16:creationId xmlns:a16="http://schemas.microsoft.com/office/drawing/2014/main" id="{3500693D-541A-4628-AD32-A9A54A7226C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75350" y="3314700"/>
          <a:ext cx="2413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Equation" r:id="rId3" imgW="241300" imgH="228600" progId="Equation.3">
                  <p:embed/>
                </p:oleObj>
              </mc:Choice>
              <mc:Fallback>
                <p:oleObj name="Equation" r:id="rId3" imgW="241300" imgH="228600" progId="Equation.3">
                  <p:embed/>
                  <p:pic>
                    <p:nvPicPr>
                      <p:cNvPr id="35843" name="Object 3">
                        <a:extLst>
                          <a:ext uri="{FF2B5EF4-FFF2-40B4-BE49-F238E27FC236}">
                            <a16:creationId xmlns:a16="http://schemas.microsoft.com/office/drawing/2014/main" id="{3500693D-541A-4628-AD32-A9A54A7226C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5350" y="3314700"/>
                        <a:ext cx="2413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4" name="Object 4">
            <a:extLst>
              <a:ext uri="{FF2B5EF4-FFF2-40B4-BE49-F238E27FC236}">
                <a16:creationId xmlns:a16="http://schemas.microsoft.com/office/drawing/2014/main" id="{A11C88C2-3787-4AA6-AF94-6E0908A7059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86200" y="4114800"/>
          <a:ext cx="40163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Equation" r:id="rId5" imgW="241300" imgH="228600" progId="Equation.3">
                  <p:embed/>
                </p:oleObj>
              </mc:Choice>
              <mc:Fallback>
                <p:oleObj name="Equation" r:id="rId5" imgW="241300" imgH="228600" progId="Equation.3">
                  <p:embed/>
                  <p:pic>
                    <p:nvPicPr>
                      <p:cNvPr id="35844" name="Object 4">
                        <a:extLst>
                          <a:ext uri="{FF2B5EF4-FFF2-40B4-BE49-F238E27FC236}">
                            <a16:creationId xmlns:a16="http://schemas.microsoft.com/office/drawing/2014/main" id="{A11C88C2-3787-4AA6-AF94-6E0908A7059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4114800"/>
                        <a:ext cx="401638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1">
            <a:extLst>
              <a:ext uri="{FF2B5EF4-FFF2-40B4-BE49-F238E27FC236}">
                <a16:creationId xmlns:a16="http://schemas.microsoft.com/office/drawing/2014/main" id="{5CA9670A-4A1A-4B04-9F5A-603823B33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/>
              <a:t>Copyright (c) 2004 Brooks/Cole, a division of Thomson Learning, Inc.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0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D6F34A67-6333-4A12-8AE7-CE9B34544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81001"/>
            <a:ext cx="8001000" cy="649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 err="1"/>
              <a:t>Contoh</a:t>
            </a:r>
            <a:r>
              <a:rPr lang="en-US" altLang="en-US" dirty="0"/>
              <a:t>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 err="1"/>
              <a:t>Carilah</a:t>
            </a:r>
            <a:r>
              <a:rPr lang="en-US" altLang="en-US" dirty="0"/>
              <a:t> </a:t>
            </a:r>
            <a:r>
              <a:rPr lang="en-US" altLang="en-US" dirty="0" err="1"/>
              <a:t>antiturunan</a:t>
            </a:r>
            <a:r>
              <a:rPr lang="en-US" altLang="en-US" dirty="0"/>
              <a:t> </a:t>
            </a:r>
            <a:r>
              <a:rPr lang="en-US" altLang="en-US" dirty="0" err="1"/>
              <a:t>fungsi</a:t>
            </a:r>
            <a:r>
              <a:rPr lang="en-US" altLang="en-US" dirty="0"/>
              <a:t> f(x) = 4x</a:t>
            </a:r>
            <a:r>
              <a:rPr lang="en-US" altLang="en-US" dirty="0">
                <a:latin typeface="Constantia" panose="02030602050306030303" pitchFamily="18" charset="0"/>
              </a:rPr>
              <a:t>³ pada (-∞, +∞)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sng" dirty="0" err="1">
                <a:latin typeface="Constantia" panose="02030602050306030303" pitchFamily="18" charset="0"/>
              </a:rPr>
              <a:t>Penyelesaian</a:t>
            </a:r>
            <a:r>
              <a:rPr lang="en-US" altLang="en-US" dirty="0">
                <a:latin typeface="Constantia" panose="02030602050306030303" pitchFamily="18" charset="0"/>
              </a:rPr>
              <a:t>: Kita </a:t>
            </a:r>
            <a:r>
              <a:rPr lang="en-US" altLang="en-US" dirty="0" err="1">
                <a:latin typeface="Constantia" panose="02030602050306030303" pitchFamily="18" charset="0"/>
              </a:rPr>
              <a:t>mencari</a:t>
            </a:r>
            <a:r>
              <a:rPr lang="en-US" altLang="en-US" dirty="0">
                <a:latin typeface="Constantia" panose="02030602050306030303" pitchFamily="18" charset="0"/>
              </a:rPr>
              <a:t> </a:t>
            </a:r>
            <a:r>
              <a:rPr lang="en-US" altLang="en-US" dirty="0" err="1">
                <a:latin typeface="Constantia" panose="02030602050306030303" pitchFamily="18" charset="0"/>
              </a:rPr>
              <a:t>suatu</a:t>
            </a:r>
            <a:r>
              <a:rPr lang="en-US" altLang="en-US" dirty="0">
                <a:latin typeface="Constantia" panose="02030602050306030303" pitchFamily="18" charset="0"/>
              </a:rPr>
              <a:t> </a:t>
            </a:r>
            <a:r>
              <a:rPr lang="en-US" altLang="en-US" dirty="0" err="1">
                <a:latin typeface="Constantia" panose="02030602050306030303" pitchFamily="18" charset="0"/>
              </a:rPr>
              <a:t>fungsi</a:t>
            </a:r>
            <a:r>
              <a:rPr lang="en-US" altLang="en-US" dirty="0">
                <a:latin typeface="Constantia" panose="02030602050306030303" pitchFamily="18" charset="0"/>
              </a:rPr>
              <a:t> F yang </a:t>
            </a:r>
            <a:r>
              <a:rPr lang="en-US" altLang="en-US" dirty="0" err="1">
                <a:latin typeface="Constantia" panose="02030602050306030303" pitchFamily="18" charset="0"/>
              </a:rPr>
              <a:t>memenuhi</a:t>
            </a:r>
            <a:r>
              <a:rPr lang="en-US" altLang="en-US" dirty="0">
                <a:latin typeface="Constantia" panose="02030602050306030303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latin typeface="Constantia" panose="02030602050306030303" pitchFamily="18" charset="0"/>
              </a:rPr>
              <a:t>                         F’(x) = 4x³ </a:t>
            </a:r>
            <a:r>
              <a:rPr lang="en-US" altLang="en-US" dirty="0" err="1">
                <a:latin typeface="Constantia" panose="02030602050306030303" pitchFamily="18" charset="0"/>
              </a:rPr>
              <a:t>untuk</a:t>
            </a:r>
            <a:r>
              <a:rPr lang="en-US" altLang="en-US" dirty="0">
                <a:latin typeface="Constantia" panose="02030602050306030303" pitchFamily="18" charset="0"/>
              </a:rPr>
              <a:t> </a:t>
            </a:r>
            <a:r>
              <a:rPr lang="en-US" altLang="en-US" dirty="0" err="1">
                <a:latin typeface="Constantia" panose="02030602050306030303" pitchFamily="18" charset="0"/>
              </a:rPr>
              <a:t>demua</a:t>
            </a:r>
            <a:r>
              <a:rPr lang="en-US" altLang="en-US" dirty="0">
                <a:latin typeface="Constantia" panose="02030602050306030303" pitchFamily="18" charset="0"/>
              </a:rPr>
              <a:t> x real.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latin typeface="Constantia" panose="02030602050306030303" pitchFamily="18" charset="0"/>
              </a:rPr>
              <a:t>                         </a:t>
            </a:r>
            <a:r>
              <a:rPr lang="en-US" altLang="en-US" dirty="0" err="1">
                <a:latin typeface="Constantia" panose="02030602050306030303" pitchFamily="18" charset="0"/>
              </a:rPr>
              <a:t>maka</a:t>
            </a:r>
            <a:r>
              <a:rPr lang="en-US" altLang="en-US" dirty="0">
                <a:latin typeface="Constantia" panose="02030602050306030303" pitchFamily="18" charset="0"/>
              </a:rPr>
              <a:t>  </a:t>
            </a:r>
            <a:r>
              <a:rPr lang="en-US" altLang="en-US" dirty="0" err="1">
                <a:latin typeface="Constantia" panose="02030602050306030303" pitchFamily="18" charset="0"/>
              </a:rPr>
              <a:t>berarti</a:t>
            </a:r>
            <a:r>
              <a:rPr lang="en-US" altLang="en-US" dirty="0">
                <a:latin typeface="Constantia" panose="02030602050306030303" pitchFamily="18" charset="0"/>
              </a:rPr>
              <a:t> </a:t>
            </a:r>
            <a:r>
              <a:rPr lang="en-US" altLang="en-US" dirty="0" err="1">
                <a:latin typeface="Constantia" panose="02030602050306030303" pitchFamily="18" charset="0"/>
              </a:rPr>
              <a:t>jawabannya</a:t>
            </a:r>
            <a:r>
              <a:rPr lang="en-US" altLang="en-US" dirty="0">
                <a:latin typeface="Constantia" panose="02030602050306030303" pitchFamily="18" charset="0"/>
              </a:rPr>
              <a:t> </a:t>
            </a:r>
            <a:r>
              <a:rPr lang="en-US" altLang="en-US" dirty="0" err="1">
                <a:latin typeface="Constantia" panose="02030602050306030303" pitchFamily="18" charset="0"/>
              </a:rPr>
              <a:t>adalah</a:t>
            </a:r>
            <a:r>
              <a:rPr lang="en-US" altLang="en-US" dirty="0">
                <a:latin typeface="Constantia" panose="02030602050306030303" pitchFamily="18" charset="0"/>
              </a:rPr>
              <a:t> F(x) = x⁴.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 err="1">
                <a:latin typeface="Constantia" panose="02030602050306030303" pitchFamily="18" charset="0"/>
              </a:rPr>
              <a:t>Pikirkan</a:t>
            </a:r>
            <a:r>
              <a:rPr lang="en-US" altLang="en-US" dirty="0">
                <a:latin typeface="Constantia" panose="02030602050306030303" pitchFamily="18" charset="0"/>
              </a:rPr>
              <a:t> </a:t>
            </a:r>
            <a:r>
              <a:rPr lang="en-US" altLang="en-US" dirty="0" err="1">
                <a:latin typeface="Constantia" panose="02030602050306030303" pitchFamily="18" charset="0"/>
              </a:rPr>
              <a:t>sejenak</a:t>
            </a:r>
            <a:r>
              <a:rPr lang="en-US" altLang="en-US" dirty="0">
                <a:latin typeface="Constantia" panose="02030602050306030303" pitchFamily="18" charset="0"/>
              </a:rPr>
              <a:t>, </a:t>
            </a:r>
            <a:r>
              <a:rPr lang="en-US" altLang="en-US" dirty="0" err="1">
                <a:latin typeface="Constantia" panose="02030602050306030303" pitchFamily="18" charset="0"/>
              </a:rPr>
              <a:t>jika</a:t>
            </a:r>
            <a:r>
              <a:rPr lang="en-US" altLang="en-US" dirty="0">
                <a:latin typeface="Constantia" panose="02030602050306030303" pitchFamily="18" charset="0"/>
              </a:rPr>
              <a:t> </a:t>
            </a:r>
            <a:r>
              <a:rPr lang="en-US" altLang="en-US" dirty="0" err="1">
                <a:latin typeface="Constantia" panose="02030602050306030303" pitchFamily="18" charset="0"/>
              </a:rPr>
              <a:t>misalnya</a:t>
            </a:r>
            <a:r>
              <a:rPr lang="en-US" altLang="en-US" dirty="0">
                <a:latin typeface="Constantia" panose="02030602050306030303" pitchFamily="18" charset="0"/>
              </a:rPr>
              <a:t> F(x) = x⁴ + 6 juga </a:t>
            </a:r>
            <a:r>
              <a:rPr lang="en-US" altLang="en-US" dirty="0" err="1">
                <a:latin typeface="Constantia" panose="02030602050306030303" pitchFamily="18" charset="0"/>
              </a:rPr>
              <a:t>memenuhi</a:t>
            </a:r>
            <a:r>
              <a:rPr lang="en-US" altLang="en-US" dirty="0">
                <a:latin typeface="Constantia" panose="02030602050306030303" pitchFamily="18" charset="0"/>
              </a:rPr>
              <a:t> F’(x) = 4x³. </a:t>
            </a:r>
            <a:r>
              <a:rPr lang="en-US" altLang="en-US" dirty="0" err="1">
                <a:latin typeface="Constantia" panose="02030602050306030303" pitchFamily="18" charset="0"/>
              </a:rPr>
              <a:t>Secara</a:t>
            </a:r>
            <a:r>
              <a:rPr lang="en-US" altLang="en-US" dirty="0">
                <a:latin typeface="Constantia" panose="02030602050306030303" pitchFamily="18" charset="0"/>
              </a:rPr>
              <a:t> </a:t>
            </a:r>
            <a:r>
              <a:rPr lang="en-US" altLang="en-US" dirty="0" err="1">
                <a:latin typeface="Constantia" panose="02030602050306030303" pitchFamily="18" charset="0"/>
              </a:rPr>
              <a:t>umum</a:t>
            </a:r>
            <a:r>
              <a:rPr lang="en-US" altLang="en-US" dirty="0">
                <a:latin typeface="Constantia" panose="02030602050306030303" pitchFamily="18" charset="0"/>
              </a:rPr>
              <a:t> </a:t>
            </a:r>
            <a:r>
              <a:rPr lang="en-US" altLang="en-US" dirty="0" err="1">
                <a:latin typeface="Constantia" panose="02030602050306030303" pitchFamily="18" charset="0"/>
              </a:rPr>
              <a:t>penyelesaiannya</a:t>
            </a:r>
            <a:r>
              <a:rPr lang="en-US" altLang="en-US" dirty="0">
                <a:latin typeface="Constantia" panose="02030602050306030303" pitchFamily="18" charset="0"/>
              </a:rPr>
              <a:t> : F(x) = x⁴ + C, </a:t>
            </a:r>
            <a:r>
              <a:rPr lang="en-US" altLang="en-US" dirty="0" err="1">
                <a:latin typeface="Constantia" panose="02030602050306030303" pitchFamily="18" charset="0"/>
              </a:rPr>
              <a:t>dengan</a:t>
            </a:r>
            <a:r>
              <a:rPr lang="en-US" altLang="en-US" dirty="0">
                <a:latin typeface="Constantia" panose="02030602050306030303" pitchFamily="18" charset="0"/>
              </a:rPr>
              <a:t> C </a:t>
            </a:r>
            <a:r>
              <a:rPr lang="en-US" altLang="en-US" dirty="0" err="1">
                <a:latin typeface="Constantia" panose="02030602050306030303" pitchFamily="18" charset="0"/>
              </a:rPr>
              <a:t>konstanta</a:t>
            </a:r>
            <a:r>
              <a:rPr lang="en-US" altLang="en-US" dirty="0">
                <a:latin typeface="Constantia" panose="02030602050306030303" pitchFamily="18" charset="0"/>
              </a:rPr>
              <a:t> </a:t>
            </a:r>
            <a:r>
              <a:rPr lang="en-US" altLang="en-US" dirty="0" err="1">
                <a:latin typeface="Constantia" panose="02030602050306030303" pitchFamily="18" charset="0"/>
              </a:rPr>
              <a:t>sebarang</a:t>
            </a:r>
            <a:r>
              <a:rPr lang="en-US" altLang="en-US" dirty="0">
                <a:latin typeface="Constantia" panose="02030602050306030303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32F82966-3F31-49C7-8B76-CEF5F6819E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DEFINISI</a:t>
            </a: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BE814C0D-A90D-49D4-A7C2-9C8F84700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447801"/>
            <a:ext cx="65532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/>
              <a:t>Antiturunan suatu fungsi f adalah suatu fungsi  </a:t>
            </a:r>
            <a:r>
              <a:rPr lang="en-US" altLang="en-US" i="1"/>
              <a:t>F</a:t>
            </a:r>
            <a:r>
              <a:rPr lang="en-US" altLang="en-US"/>
              <a:t>  sedemikian sehingga </a:t>
            </a:r>
          </a:p>
        </p:txBody>
      </p:sp>
      <p:graphicFrame>
        <p:nvGraphicFramePr>
          <p:cNvPr id="16388" name="Object 4">
            <a:extLst>
              <a:ext uri="{FF2B5EF4-FFF2-40B4-BE49-F238E27FC236}">
                <a16:creationId xmlns:a16="http://schemas.microsoft.com/office/drawing/2014/main" id="{FFF0FE87-107B-4B80-ABCB-9AB1D7DEC04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75264" y="2590801"/>
          <a:ext cx="1182687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457002" imgH="203112" progId="Equation.DSMT4">
                  <p:embed/>
                </p:oleObj>
              </mc:Choice>
              <mc:Fallback>
                <p:oleObj name="Equation" r:id="rId3" imgW="457002" imgH="203112" progId="Equation.DSMT4">
                  <p:embed/>
                  <p:pic>
                    <p:nvPicPr>
                      <p:cNvPr id="16388" name="Object 4">
                        <a:extLst>
                          <a:ext uri="{FF2B5EF4-FFF2-40B4-BE49-F238E27FC236}">
                            <a16:creationId xmlns:a16="http://schemas.microsoft.com/office/drawing/2014/main" id="{FFF0FE87-107B-4B80-ABCB-9AB1D7DEC04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5264" y="2590801"/>
                        <a:ext cx="1182687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" name="Text Box 7">
            <a:extLst>
              <a:ext uri="{FF2B5EF4-FFF2-40B4-BE49-F238E27FC236}">
                <a16:creationId xmlns:a16="http://schemas.microsoft.com/office/drawing/2014/main" id="{07CA6759-7A93-42EB-8918-536F151EA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114800"/>
            <a:ext cx="1676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Contoh</a:t>
            </a:r>
          </a:p>
        </p:txBody>
      </p:sp>
      <p:sp>
        <p:nvSpPr>
          <p:cNvPr id="4105" name="Rectangle 9">
            <a:extLst>
              <a:ext uri="{FF2B5EF4-FFF2-40B4-BE49-F238E27FC236}">
                <a16:creationId xmlns:a16="http://schemas.microsoft.com/office/drawing/2014/main" id="{560C24E1-3F80-4054-BA4B-EE7E29223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114800"/>
            <a:ext cx="30114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Antiturunan  dari</a:t>
            </a:r>
          </a:p>
        </p:txBody>
      </p:sp>
      <p:graphicFrame>
        <p:nvGraphicFramePr>
          <p:cNvPr id="4106" name="Object 10">
            <a:extLst>
              <a:ext uri="{FF2B5EF4-FFF2-40B4-BE49-F238E27FC236}">
                <a16:creationId xmlns:a16="http://schemas.microsoft.com/office/drawing/2014/main" id="{AF814E21-88AC-4752-93C4-F6129F94C0C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34200" y="4191001"/>
          <a:ext cx="1676400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647419" imgH="203112" progId="Equation.DSMT4">
                  <p:embed/>
                </p:oleObj>
              </mc:Choice>
              <mc:Fallback>
                <p:oleObj name="Equation" r:id="rId5" imgW="647419" imgH="203112" progId="Equation.DSMT4">
                  <p:embed/>
                  <p:pic>
                    <p:nvPicPr>
                      <p:cNvPr id="4106" name="Object 10">
                        <a:extLst>
                          <a:ext uri="{FF2B5EF4-FFF2-40B4-BE49-F238E27FC236}">
                            <a16:creationId xmlns:a16="http://schemas.microsoft.com/office/drawing/2014/main" id="{AF814E21-88AC-4752-93C4-F6129F94C0C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4191001"/>
                        <a:ext cx="1676400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7" name="Text Box 11">
            <a:extLst>
              <a:ext uri="{FF2B5EF4-FFF2-40B4-BE49-F238E27FC236}">
                <a16:creationId xmlns:a16="http://schemas.microsoft.com/office/drawing/2014/main" id="{2B0D4461-EBF9-4044-882A-3DAC70EB7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105400"/>
            <a:ext cx="1371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/>
              <a:t>karena</a:t>
            </a:r>
          </a:p>
        </p:txBody>
      </p:sp>
      <p:graphicFrame>
        <p:nvGraphicFramePr>
          <p:cNvPr id="4108" name="Object 12">
            <a:extLst>
              <a:ext uri="{FF2B5EF4-FFF2-40B4-BE49-F238E27FC236}">
                <a16:creationId xmlns:a16="http://schemas.microsoft.com/office/drawing/2014/main" id="{877A3238-1864-45F0-9B55-8340ACB3C5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62600" y="5181600"/>
          <a:ext cx="2374900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7" imgW="850531" imgH="203112" progId="Equation.DSMT4">
                  <p:embed/>
                </p:oleObj>
              </mc:Choice>
              <mc:Fallback>
                <p:oleObj name="Equation" r:id="rId7" imgW="850531" imgH="203112" progId="Equation.DSMT4">
                  <p:embed/>
                  <p:pic>
                    <p:nvPicPr>
                      <p:cNvPr id="4108" name="Object 12">
                        <a:extLst>
                          <a:ext uri="{FF2B5EF4-FFF2-40B4-BE49-F238E27FC236}">
                            <a16:creationId xmlns:a16="http://schemas.microsoft.com/office/drawing/2014/main" id="{877A3238-1864-45F0-9B55-8340ACB3C5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5181600"/>
                        <a:ext cx="2374900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9" name="Text Box 13">
            <a:extLst>
              <a:ext uri="{FF2B5EF4-FFF2-40B4-BE49-F238E27FC236}">
                <a16:creationId xmlns:a16="http://schemas.microsoft.com/office/drawing/2014/main" id="{528D0F19-F90D-435B-A65F-2CDD17A59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4572000"/>
            <a:ext cx="533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/>
              <a:t>Adalah            F(x) =  3x</a:t>
            </a:r>
            <a:r>
              <a:rPr lang="en-US" altLang="en-US">
                <a:latin typeface="Constantia" panose="02030602050306030303" pitchFamily="18" charset="0"/>
              </a:rPr>
              <a:t>² + C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5" grpId="0"/>
      <p:bldP spid="4107" grpId="0"/>
      <p:bldP spid="410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9">
            <a:extLst>
              <a:ext uri="{FF2B5EF4-FFF2-40B4-BE49-F238E27FC236}">
                <a16:creationId xmlns:a16="http://schemas.microsoft.com/office/drawing/2014/main" id="{BF1EA99E-7129-4AA4-8111-B57ABC9B0C9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24400" y="1752601"/>
          <a:ext cx="1752600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583947" imgH="304668" progId="Equation.DSMT4">
                  <p:embed/>
                </p:oleObj>
              </mc:Choice>
              <mc:Fallback>
                <p:oleObj name="Equation" r:id="rId3" imgW="583947" imgH="304668" progId="Equation.DSMT4">
                  <p:embed/>
                  <p:pic>
                    <p:nvPicPr>
                      <p:cNvPr id="17410" name="Object 9">
                        <a:extLst>
                          <a:ext uri="{FF2B5EF4-FFF2-40B4-BE49-F238E27FC236}">
                            <a16:creationId xmlns:a16="http://schemas.microsoft.com/office/drawing/2014/main" id="{BF1EA99E-7129-4AA4-8111-B57ABC9B0C9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752601"/>
                        <a:ext cx="1752600" cy="912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1" name="Rectangle 10">
            <a:extLst>
              <a:ext uri="{FF2B5EF4-FFF2-40B4-BE49-F238E27FC236}">
                <a16:creationId xmlns:a16="http://schemas.microsoft.com/office/drawing/2014/main" id="{F694772F-112D-4CCD-AA88-EE2659416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1" y="3200401"/>
            <a:ext cx="7673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 berarti  menemukan  himpunan semua  antituruan </a:t>
            </a:r>
            <a:r>
              <a:rPr lang="en-US" altLang="en-US" sz="2800" i="1"/>
              <a:t>f</a:t>
            </a:r>
            <a:r>
              <a:rPr lang="en-US" altLang="en-US" sz="2800"/>
              <a:t>.</a:t>
            </a:r>
          </a:p>
        </p:txBody>
      </p:sp>
      <p:sp>
        <p:nvSpPr>
          <p:cNvPr id="17412" name="Text Box 11">
            <a:extLst>
              <a:ext uri="{FF2B5EF4-FFF2-40B4-BE49-F238E27FC236}">
                <a16:creationId xmlns:a16="http://schemas.microsoft.com/office/drawing/2014/main" id="{0DEA39F3-BACB-4F4A-8388-C0038D021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905001"/>
            <a:ext cx="2590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Pernyataan:</a:t>
            </a:r>
          </a:p>
        </p:txBody>
      </p:sp>
      <p:sp>
        <p:nvSpPr>
          <p:cNvPr id="17413" name="Text Box 12">
            <a:extLst>
              <a:ext uri="{FF2B5EF4-FFF2-40B4-BE49-F238E27FC236}">
                <a16:creationId xmlns:a16="http://schemas.microsoft.com/office/drawing/2014/main" id="{1316193E-1858-4B00-A4AC-CB228CE8B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743201"/>
            <a:ext cx="7772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Dibaca  “integral tak-tentu  </a:t>
            </a:r>
            <a:r>
              <a:rPr lang="en-US" altLang="en-US" sz="2800" i="1"/>
              <a:t>f</a:t>
            </a:r>
            <a:r>
              <a:rPr lang="en-US" altLang="en-US" sz="2800"/>
              <a:t>  terhadap  </a:t>
            </a:r>
            <a:r>
              <a:rPr lang="en-US" altLang="en-US" sz="2800" i="1"/>
              <a:t>x</a:t>
            </a:r>
            <a:r>
              <a:rPr lang="en-US" altLang="en-US" sz="2800"/>
              <a:t>,”</a:t>
            </a:r>
          </a:p>
        </p:txBody>
      </p:sp>
      <p:graphicFrame>
        <p:nvGraphicFramePr>
          <p:cNvPr id="34830" name="Object 14">
            <a:extLst>
              <a:ext uri="{FF2B5EF4-FFF2-40B4-BE49-F238E27FC236}">
                <a16:creationId xmlns:a16="http://schemas.microsoft.com/office/drawing/2014/main" id="{1F219F9E-E809-459E-BA3D-B29B8DF46A1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95800" y="4267201"/>
          <a:ext cx="1447800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583947" imgH="304668" progId="Equation.DSMT4">
                  <p:embed/>
                </p:oleObj>
              </mc:Choice>
              <mc:Fallback>
                <p:oleObj name="Equation" r:id="rId5" imgW="583947" imgH="304668" progId="Equation.DSMT4">
                  <p:embed/>
                  <p:pic>
                    <p:nvPicPr>
                      <p:cNvPr id="34830" name="Object 14">
                        <a:extLst>
                          <a:ext uri="{FF2B5EF4-FFF2-40B4-BE49-F238E27FC236}">
                            <a16:creationId xmlns:a16="http://schemas.microsoft.com/office/drawing/2014/main" id="{1F219F9E-E809-459E-BA3D-B29B8DF46A1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4267201"/>
                        <a:ext cx="1447800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32" name="Line 16">
            <a:extLst>
              <a:ext uri="{FF2B5EF4-FFF2-40B4-BE49-F238E27FC236}">
                <a16:creationId xmlns:a16="http://schemas.microsoft.com/office/drawing/2014/main" id="{51CD486D-5EBA-43CD-BFC7-E18160411F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5029200"/>
            <a:ext cx="381000" cy="609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34833" name="AutoShape 17">
            <a:extLst>
              <a:ext uri="{FF2B5EF4-FFF2-40B4-BE49-F238E27FC236}">
                <a16:creationId xmlns:a16="http://schemas.microsoft.com/office/drawing/2014/main" id="{57F4B515-0031-4B59-97EC-D0E61E5776D7}"/>
              </a:ext>
            </a:extLst>
          </p:cNvPr>
          <p:cNvSpPr>
            <a:spLocks/>
          </p:cNvSpPr>
          <p:nvPr/>
        </p:nvSpPr>
        <p:spPr bwMode="auto">
          <a:xfrm rot="16221530">
            <a:off x="5029200" y="4648200"/>
            <a:ext cx="304800" cy="609600"/>
          </a:xfrm>
          <a:prstGeom prst="leftBrace">
            <a:avLst>
              <a:gd name="adj1" fmla="val 16667"/>
              <a:gd name="adj2" fmla="val 50000"/>
            </a:avLst>
          </a:prstGeom>
          <a:noFill/>
          <a:ln w="19050">
            <a:solidFill>
              <a:srgbClr val="3399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34834" name="Text Box 18">
            <a:extLst>
              <a:ext uri="{FF2B5EF4-FFF2-40B4-BE49-F238E27FC236}">
                <a16:creationId xmlns:a16="http://schemas.microsoft.com/office/drawing/2014/main" id="{CFE45234-F18E-42C0-9D90-11F16E2EE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638800"/>
            <a:ext cx="2209800" cy="954088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Tanda Integral </a:t>
            </a:r>
          </a:p>
        </p:txBody>
      </p:sp>
      <p:sp>
        <p:nvSpPr>
          <p:cNvPr id="34835" name="Line 19">
            <a:extLst>
              <a:ext uri="{FF2B5EF4-FFF2-40B4-BE49-F238E27FC236}">
                <a16:creationId xmlns:a16="http://schemas.microsoft.com/office/drawing/2014/main" id="{50E823E9-D72D-4E3C-B6F0-CF9B77969F7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5105400"/>
            <a:ext cx="609600" cy="4572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34836" name="Text Box 20">
            <a:extLst>
              <a:ext uri="{FF2B5EF4-FFF2-40B4-BE49-F238E27FC236}">
                <a16:creationId xmlns:a16="http://schemas.microsoft.com/office/drawing/2014/main" id="{538D7E19-5B5F-4B1B-8240-F93BB7810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5562601"/>
            <a:ext cx="1676400" cy="538163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Integran</a:t>
            </a:r>
          </a:p>
        </p:txBody>
      </p:sp>
      <p:sp>
        <p:nvSpPr>
          <p:cNvPr id="17420" name="Text Box 25">
            <a:extLst>
              <a:ext uri="{FF2B5EF4-FFF2-40B4-BE49-F238E27FC236}">
                <a16:creationId xmlns:a16="http://schemas.microsoft.com/office/drawing/2014/main" id="{78B37F56-08D3-4367-BC30-6E5FDE852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609600"/>
            <a:ext cx="457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/>
              <a:t>Integral Tak-tentu</a:t>
            </a:r>
          </a:p>
        </p:txBody>
      </p:sp>
      <p:sp>
        <p:nvSpPr>
          <p:cNvPr id="34842" name="Text Box 26">
            <a:extLst>
              <a:ext uri="{FF2B5EF4-FFF2-40B4-BE49-F238E27FC236}">
                <a16:creationId xmlns:a16="http://schemas.microsoft.com/office/drawing/2014/main" id="{E3C70A97-F367-4784-BF0D-02AADF3E4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4267201"/>
            <a:ext cx="3429000" cy="962025"/>
          </a:xfrm>
          <a:prstGeom prst="rect">
            <a:avLst/>
          </a:prstGeom>
          <a:noFill/>
          <a:ln w="1587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1"/>
              <a:t>x</a:t>
            </a:r>
            <a:r>
              <a:rPr lang="en-US" altLang="en-US" sz="2800"/>
              <a:t> disebut  variabel integrasi</a:t>
            </a:r>
            <a:endParaRPr lang="en-US" altLang="en-US" sz="28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4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4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4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3" grpId="0" animBg="1"/>
      <p:bldP spid="34834" grpId="0" animBg="1" autoUpdateAnimBg="0"/>
      <p:bldP spid="34836" grpId="0" animBg="1" autoUpdateAnimBg="0"/>
      <p:bldP spid="348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030">
            <a:extLst>
              <a:ext uri="{FF2B5EF4-FFF2-40B4-BE49-F238E27FC236}">
                <a16:creationId xmlns:a16="http://schemas.microsoft.com/office/drawing/2014/main" id="{8D434991-47C2-45E6-965F-C0E5372AA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828800"/>
            <a:ext cx="6858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/>
              <a:t>Setiap  antiturunan </a:t>
            </a:r>
            <a:r>
              <a:rPr lang="en-US" altLang="en-US" i="1"/>
              <a:t>F</a:t>
            </a:r>
            <a:r>
              <a:rPr lang="en-US" altLang="en-US"/>
              <a:t> dari </a:t>
            </a:r>
            <a:r>
              <a:rPr lang="en-US" altLang="en-US" i="1"/>
              <a:t>f</a:t>
            </a:r>
            <a:r>
              <a:rPr lang="en-US" altLang="en-US"/>
              <a:t>  harus  berbentuk  </a:t>
            </a:r>
            <a:r>
              <a:rPr lang="en-US" altLang="en-US" i="1"/>
              <a:t>F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 = </a:t>
            </a:r>
            <a:r>
              <a:rPr lang="en-US" altLang="en-US" i="1"/>
              <a:t>G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 + </a:t>
            </a:r>
            <a:r>
              <a:rPr lang="en-US" altLang="en-US" i="1"/>
              <a:t>C</a:t>
            </a:r>
            <a:r>
              <a:rPr lang="en-US" altLang="en-US"/>
              <a:t>, dimana </a:t>
            </a:r>
            <a:r>
              <a:rPr lang="en-US" altLang="en-US" i="1"/>
              <a:t>C</a:t>
            </a:r>
            <a:r>
              <a:rPr lang="en-US" altLang="en-US"/>
              <a:t> adalah konstante.</a:t>
            </a:r>
          </a:p>
        </p:txBody>
      </p:sp>
      <p:sp>
        <p:nvSpPr>
          <p:cNvPr id="33801" name="Text Box 1033">
            <a:extLst>
              <a:ext uri="{FF2B5EF4-FFF2-40B4-BE49-F238E27FC236}">
                <a16:creationId xmlns:a16="http://schemas.microsoft.com/office/drawing/2014/main" id="{601D2932-7143-4628-B099-87EF7CCD0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038600"/>
            <a:ext cx="198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/>
              <a:t>Perhatikan</a:t>
            </a:r>
          </a:p>
        </p:txBody>
      </p:sp>
      <p:graphicFrame>
        <p:nvGraphicFramePr>
          <p:cNvPr id="33804" name="Object 1036">
            <a:extLst>
              <a:ext uri="{FF2B5EF4-FFF2-40B4-BE49-F238E27FC236}">
                <a16:creationId xmlns:a16="http://schemas.microsoft.com/office/drawing/2014/main" id="{9673A815-B45F-4077-A109-D776DE9A7E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62401" y="4038600"/>
          <a:ext cx="2727325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1054100" imgH="304800" progId="Equation.DSMT4">
                  <p:embed/>
                </p:oleObj>
              </mc:Choice>
              <mc:Fallback>
                <p:oleObj name="Equation" r:id="rId3" imgW="1054100" imgH="304800" progId="Equation.DSMT4">
                  <p:embed/>
                  <p:pic>
                    <p:nvPicPr>
                      <p:cNvPr id="33804" name="Object 1036">
                        <a:extLst>
                          <a:ext uri="{FF2B5EF4-FFF2-40B4-BE49-F238E27FC236}">
                            <a16:creationId xmlns:a16="http://schemas.microsoft.com/office/drawing/2014/main" id="{9673A815-B45F-4077-A109-D776DE9A7EE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1" y="4038600"/>
                        <a:ext cx="2727325" cy="788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7" name="Text Box 1042">
            <a:extLst>
              <a:ext uri="{FF2B5EF4-FFF2-40B4-BE49-F238E27FC236}">
                <a16:creationId xmlns:a16="http://schemas.microsoft.com/office/drawing/2014/main" id="{FE970928-9BE7-4097-A3B8-6DC1A2A16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85800"/>
            <a:ext cx="5562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/>
              <a:t>Tetapan  Integrasi (C)</a:t>
            </a:r>
          </a:p>
        </p:txBody>
      </p:sp>
      <p:sp>
        <p:nvSpPr>
          <p:cNvPr id="33811" name="Text Box 1043">
            <a:extLst>
              <a:ext uri="{FF2B5EF4-FFF2-40B4-BE49-F238E27FC236}">
                <a16:creationId xmlns:a16="http://schemas.microsoft.com/office/drawing/2014/main" id="{FC5AA3DF-060A-459F-A957-189F7E7D0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410200"/>
            <a:ext cx="4572000" cy="1570038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/>
              <a:t>Mewakili setiap antiturunan 6</a:t>
            </a:r>
            <a:r>
              <a:rPr lang="en-US" altLang="en-US" i="1"/>
              <a:t>x </a:t>
            </a:r>
            <a:r>
              <a:rPr lang="en-US" altLang="en-US"/>
              <a:t>yang mungkin</a:t>
            </a:r>
          </a:p>
        </p:txBody>
      </p:sp>
      <p:sp>
        <p:nvSpPr>
          <p:cNvPr id="33812" name="Line 1044">
            <a:extLst>
              <a:ext uri="{FF2B5EF4-FFF2-40B4-BE49-F238E27FC236}">
                <a16:creationId xmlns:a16="http://schemas.microsoft.com/office/drawing/2014/main" id="{00D37BA6-36C0-40B8-BFE7-B2E1A4529A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3600" y="4953000"/>
            <a:ext cx="76200" cy="457200"/>
          </a:xfrm>
          <a:prstGeom prst="line">
            <a:avLst/>
          </a:prstGeom>
          <a:noFill/>
          <a:ln w="19050">
            <a:solidFill>
              <a:srgbClr val="00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33813" name="AutoShape 1045">
            <a:extLst>
              <a:ext uri="{FF2B5EF4-FFF2-40B4-BE49-F238E27FC236}">
                <a16:creationId xmlns:a16="http://schemas.microsoft.com/office/drawing/2014/main" id="{9EA8ECB1-6755-4811-86F3-132BA7563266}"/>
              </a:ext>
            </a:extLst>
          </p:cNvPr>
          <p:cNvSpPr>
            <a:spLocks/>
          </p:cNvSpPr>
          <p:nvPr/>
        </p:nvSpPr>
        <p:spPr bwMode="auto">
          <a:xfrm rot="16200000">
            <a:off x="5867400" y="4038600"/>
            <a:ext cx="304800" cy="1371600"/>
          </a:xfrm>
          <a:prstGeom prst="leftBrace">
            <a:avLst>
              <a:gd name="adj1" fmla="val 37500"/>
              <a:gd name="adj2" fmla="val 50000"/>
            </a:avLst>
          </a:prstGeom>
          <a:noFill/>
          <a:ln w="19050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1" grpId="0"/>
      <p:bldP spid="33811" grpId="0" animBg="1"/>
      <p:bldP spid="338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>
            <a:extLst>
              <a:ext uri="{FF2B5EF4-FFF2-40B4-BE49-F238E27FC236}">
                <a16:creationId xmlns:a16="http://schemas.microsoft.com/office/drawing/2014/main" id="{8025B7F9-CA38-4D82-A8F5-2C50CBC917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33401"/>
            <a:ext cx="73152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/>
              <a:t>Aturan Pangkat Untuk Integral Taktentu</a:t>
            </a:r>
          </a:p>
        </p:txBody>
      </p:sp>
      <p:graphicFrame>
        <p:nvGraphicFramePr>
          <p:cNvPr id="19459" name="Object 5">
            <a:extLst>
              <a:ext uri="{FF2B5EF4-FFF2-40B4-BE49-F238E27FC236}">
                <a16:creationId xmlns:a16="http://schemas.microsoft.com/office/drawing/2014/main" id="{A1DED64C-37B1-489B-B766-2614D405E3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33800" y="2286000"/>
          <a:ext cx="4294188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1701800" imgH="431800" progId="Equation.DSMT4">
                  <p:embed/>
                </p:oleObj>
              </mc:Choice>
              <mc:Fallback>
                <p:oleObj name="Equation" r:id="rId3" imgW="1701800" imgH="431800" progId="Equation.DSMT4">
                  <p:embed/>
                  <p:pic>
                    <p:nvPicPr>
                      <p:cNvPr id="19459" name="Object 5">
                        <a:extLst>
                          <a:ext uri="{FF2B5EF4-FFF2-40B4-BE49-F238E27FC236}">
                            <a16:creationId xmlns:a16="http://schemas.microsoft.com/office/drawing/2014/main" id="{A1DED64C-37B1-489B-B766-2614D405E3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286000"/>
                        <a:ext cx="4294188" cy="109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1" name="Object 7">
            <a:extLst>
              <a:ext uri="{FF2B5EF4-FFF2-40B4-BE49-F238E27FC236}">
                <a16:creationId xmlns:a16="http://schemas.microsoft.com/office/drawing/2014/main" id="{A03BD92A-E019-4457-91FF-FC556749BD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33801" y="3886201"/>
          <a:ext cx="2727325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5" imgW="990170" imgH="431613" progId="Equation.DSMT4">
                  <p:embed/>
                </p:oleObj>
              </mc:Choice>
              <mc:Fallback>
                <p:oleObj name="Equation" r:id="rId5" imgW="990170" imgH="431613" progId="Equation.DSMT4">
                  <p:embed/>
                  <p:pic>
                    <p:nvPicPr>
                      <p:cNvPr id="62471" name="Object 7">
                        <a:extLst>
                          <a:ext uri="{FF2B5EF4-FFF2-40B4-BE49-F238E27FC236}">
                            <a16:creationId xmlns:a16="http://schemas.microsoft.com/office/drawing/2014/main" id="{A03BD92A-E019-4457-91FF-FC556749BD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1" y="3886201"/>
                        <a:ext cx="2727325" cy="119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1" name="TextBox 6">
            <a:extLst>
              <a:ext uri="{FF2B5EF4-FFF2-40B4-BE49-F238E27FC236}">
                <a16:creationId xmlns:a16="http://schemas.microsoft.com/office/drawing/2014/main" id="{35171E27-AD84-4A0F-BA44-1EA6C0CC8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267200"/>
            <a:ext cx="1447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Contoh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6">
            <a:extLst>
              <a:ext uri="{FF2B5EF4-FFF2-40B4-BE49-F238E27FC236}">
                <a16:creationId xmlns:a16="http://schemas.microsoft.com/office/drawing/2014/main" id="{31EC685A-443E-4285-9E7F-E57EE440854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57600" y="2057401"/>
          <a:ext cx="4495800" cy="109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1625600" imgH="393700" progId="Equation.DSMT4">
                  <p:embed/>
                </p:oleObj>
              </mc:Choice>
              <mc:Fallback>
                <p:oleObj name="Equation" r:id="rId3" imgW="1625600" imgH="393700" progId="Equation.DSMT4">
                  <p:embed/>
                  <p:pic>
                    <p:nvPicPr>
                      <p:cNvPr id="20482" name="Object 6">
                        <a:extLst>
                          <a:ext uri="{FF2B5EF4-FFF2-40B4-BE49-F238E27FC236}">
                            <a16:creationId xmlns:a16="http://schemas.microsoft.com/office/drawing/2014/main" id="{31EC685A-443E-4285-9E7F-E57EE440854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057401"/>
                        <a:ext cx="4495800" cy="1090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5" name="Object 7">
            <a:extLst>
              <a:ext uri="{FF2B5EF4-FFF2-40B4-BE49-F238E27FC236}">
                <a16:creationId xmlns:a16="http://schemas.microsoft.com/office/drawing/2014/main" id="{FC76D11A-0D58-4902-9F13-AE338862C4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33800" y="4419600"/>
          <a:ext cx="2819400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952087" imgH="304668" progId="Equation.DSMT4">
                  <p:embed/>
                </p:oleObj>
              </mc:Choice>
              <mc:Fallback>
                <p:oleObj name="Equation" r:id="rId5" imgW="952087" imgH="304668" progId="Equation.DSMT4">
                  <p:embed/>
                  <p:pic>
                    <p:nvPicPr>
                      <p:cNvPr id="63495" name="Object 7">
                        <a:extLst>
                          <a:ext uri="{FF2B5EF4-FFF2-40B4-BE49-F238E27FC236}">
                            <a16:creationId xmlns:a16="http://schemas.microsoft.com/office/drawing/2014/main" id="{FC76D11A-0D58-4902-9F13-AE338862C4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419600"/>
                        <a:ext cx="2819400" cy="90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6" name="Text Box 8">
            <a:extLst>
              <a:ext uri="{FF2B5EF4-FFF2-40B4-BE49-F238E27FC236}">
                <a16:creationId xmlns:a16="http://schemas.microsoft.com/office/drawing/2014/main" id="{D1A37C77-8F65-4AD6-8777-CDB5B8F4AC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505200"/>
            <a:ext cx="7010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/>
              <a:t>Integral Taktentu  </a:t>
            </a:r>
            <a:r>
              <a:rPr lang="en-US" altLang="en-US" sz="4400" i="1"/>
              <a:t>e</a:t>
            </a:r>
            <a:r>
              <a:rPr lang="en-US" altLang="en-US" sz="4400" i="1" baseline="30000"/>
              <a:t>x</a:t>
            </a:r>
            <a:r>
              <a:rPr lang="en-US" altLang="en-US" sz="4400"/>
              <a:t> dan </a:t>
            </a:r>
            <a:r>
              <a:rPr lang="en-US" altLang="en-US" sz="4400" i="1"/>
              <a:t>b</a:t>
            </a:r>
            <a:r>
              <a:rPr lang="en-US" altLang="en-US" sz="4400" i="1" baseline="30000"/>
              <a:t>x</a:t>
            </a:r>
            <a:endParaRPr lang="en-US" altLang="en-US" sz="4400" baseline="30000"/>
          </a:p>
        </p:txBody>
      </p:sp>
      <p:graphicFrame>
        <p:nvGraphicFramePr>
          <p:cNvPr id="63497" name="Object 9">
            <a:extLst>
              <a:ext uri="{FF2B5EF4-FFF2-40B4-BE49-F238E27FC236}">
                <a16:creationId xmlns:a16="http://schemas.microsoft.com/office/drawing/2014/main" id="{B16A8949-7856-44D7-8C61-D432DFF3DED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33800" y="5181601"/>
          <a:ext cx="3157538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7" imgW="1066800" imgH="431800" progId="Equation.DSMT4">
                  <p:embed/>
                </p:oleObj>
              </mc:Choice>
              <mc:Fallback>
                <p:oleObj name="Equation" r:id="rId7" imgW="1066800" imgH="431800" progId="Equation.DSMT4">
                  <p:embed/>
                  <p:pic>
                    <p:nvPicPr>
                      <p:cNvPr id="63497" name="Object 9">
                        <a:extLst>
                          <a:ext uri="{FF2B5EF4-FFF2-40B4-BE49-F238E27FC236}">
                            <a16:creationId xmlns:a16="http://schemas.microsoft.com/office/drawing/2014/main" id="{B16A8949-7856-44D7-8C61-D432DFF3DED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181601"/>
                        <a:ext cx="3157538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A5C7A90-6FD5-4139-9901-13897B60ADC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Aturan Jumlah  dan Beda</a:t>
            </a:r>
          </a:p>
        </p:txBody>
      </p:sp>
      <p:graphicFrame>
        <p:nvGraphicFramePr>
          <p:cNvPr id="5127" name="Object 7">
            <a:extLst>
              <a:ext uri="{FF2B5EF4-FFF2-40B4-BE49-F238E27FC236}">
                <a16:creationId xmlns:a16="http://schemas.microsoft.com/office/drawing/2014/main" id="{C835A682-17F4-415C-AC93-E896EC8F82E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57600" y="4114800"/>
          <a:ext cx="381000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1396394" imgH="304668" progId="Equation.DSMT4">
                  <p:embed/>
                </p:oleObj>
              </mc:Choice>
              <mc:Fallback>
                <p:oleObj name="Equation" r:id="rId3" imgW="1396394" imgH="304668" progId="Equation.DSMT4">
                  <p:embed/>
                  <p:pic>
                    <p:nvPicPr>
                      <p:cNvPr id="5127" name="Object 7">
                        <a:extLst>
                          <a:ext uri="{FF2B5EF4-FFF2-40B4-BE49-F238E27FC236}">
                            <a16:creationId xmlns:a16="http://schemas.microsoft.com/office/drawing/2014/main" id="{C835A682-17F4-415C-AC93-E896EC8F82E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114800"/>
                        <a:ext cx="3810000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8">
            <a:extLst>
              <a:ext uri="{FF2B5EF4-FFF2-40B4-BE49-F238E27FC236}">
                <a16:creationId xmlns:a16="http://schemas.microsoft.com/office/drawing/2014/main" id="{CCD22A1B-F852-44A1-9D7C-1A79A8CF55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33800" y="1219201"/>
          <a:ext cx="434340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1688367" imgH="304668" progId="Equation.DSMT4">
                  <p:embed/>
                </p:oleObj>
              </mc:Choice>
              <mc:Fallback>
                <p:oleObj name="Equation" r:id="rId5" imgW="1688367" imgH="304668" progId="Equation.DSMT4">
                  <p:embed/>
                  <p:pic>
                    <p:nvPicPr>
                      <p:cNvPr id="21508" name="Object 8">
                        <a:extLst>
                          <a:ext uri="{FF2B5EF4-FFF2-40B4-BE49-F238E27FC236}">
                            <a16:creationId xmlns:a16="http://schemas.microsoft.com/office/drawing/2014/main" id="{CCD22A1B-F852-44A1-9D7C-1A79A8CF55B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219201"/>
                        <a:ext cx="4343400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0" name="Text Box 10">
            <a:extLst>
              <a:ext uri="{FF2B5EF4-FFF2-40B4-BE49-F238E27FC236}">
                <a16:creationId xmlns:a16="http://schemas.microsoft.com/office/drawing/2014/main" id="{370A5AC3-F133-4A65-AE3F-2A275B8A2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209800"/>
            <a:ext cx="99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Ex.</a:t>
            </a:r>
          </a:p>
        </p:txBody>
      </p:sp>
      <p:graphicFrame>
        <p:nvGraphicFramePr>
          <p:cNvPr id="5131" name="Object 11">
            <a:extLst>
              <a:ext uri="{FF2B5EF4-FFF2-40B4-BE49-F238E27FC236}">
                <a16:creationId xmlns:a16="http://schemas.microsoft.com/office/drawing/2014/main" id="{A148D08F-A3FA-4784-A24C-378F23613A3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96201" y="4379914"/>
          <a:ext cx="1928813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7" imgW="787058" imgH="203112" progId="Equation.DSMT4">
                  <p:embed/>
                </p:oleObj>
              </mc:Choice>
              <mc:Fallback>
                <p:oleObj name="Equation" r:id="rId7" imgW="787058" imgH="203112" progId="Equation.DSMT4">
                  <p:embed/>
                  <p:pic>
                    <p:nvPicPr>
                      <p:cNvPr id="5131" name="Object 11">
                        <a:extLst>
                          <a:ext uri="{FF2B5EF4-FFF2-40B4-BE49-F238E27FC236}">
                            <a16:creationId xmlns:a16="http://schemas.microsoft.com/office/drawing/2014/main" id="{A148D08F-A3FA-4784-A24C-378F23613A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1" y="4379914"/>
                        <a:ext cx="1928813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4" name="Object 14">
            <a:extLst>
              <a:ext uri="{FF2B5EF4-FFF2-40B4-BE49-F238E27FC236}">
                <a16:creationId xmlns:a16="http://schemas.microsoft.com/office/drawing/2014/main" id="{BCB39C0A-B257-42BC-B248-A6F645FD7C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52800" y="5029200"/>
          <a:ext cx="5943600" cy="109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9" imgW="2349500" imgH="431800" progId="Equation.DSMT4">
                  <p:embed/>
                </p:oleObj>
              </mc:Choice>
              <mc:Fallback>
                <p:oleObj name="Equation" r:id="rId9" imgW="2349500" imgH="431800" progId="Equation.DSMT4">
                  <p:embed/>
                  <p:pic>
                    <p:nvPicPr>
                      <p:cNvPr id="5134" name="Object 14">
                        <a:extLst>
                          <a:ext uri="{FF2B5EF4-FFF2-40B4-BE49-F238E27FC236}">
                            <a16:creationId xmlns:a16="http://schemas.microsoft.com/office/drawing/2014/main" id="{BCB39C0A-B257-42BC-B248-A6F645FD7CB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029200"/>
                        <a:ext cx="5943600" cy="109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5" name="Object 15">
            <a:extLst>
              <a:ext uri="{FF2B5EF4-FFF2-40B4-BE49-F238E27FC236}">
                <a16:creationId xmlns:a16="http://schemas.microsoft.com/office/drawing/2014/main" id="{19ADAE7D-0A52-4679-9336-96C1A623259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76600" y="2133600"/>
          <a:ext cx="44338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1" imgW="1777229" imgH="304668" progId="Equation.DSMT4">
                  <p:embed/>
                </p:oleObj>
              </mc:Choice>
              <mc:Fallback>
                <p:oleObj name="Equation" r:id="rId11" imgW="1777229" imgH="304668" progId="Equation.DSMT4">
                  <p:embed/>
                  <p:pic>
                    <p:nvPicPr>
                      <p:cNvPr id="5135" name="Object 15">
                        <a:extLst>
                          <a:ext uri="{FF2B5EF4-FFF2-40B4-BE49-F238E27FC236}">
                            <a16:creationId xmlns:a16="http://schemas.microsoft.com/office/drawing/2014/main" id="{19ADAE7D-0A52-4679-9336-96C1A623259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133600"/>
                        <a:ext cx="44338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6" name="Object 16">
            <a:extLst>
              <a:ext uri="{FF2B5EF4-FFF2-40B4-BE49-F238E27FC236}">
                <a16:creationId xmlns:a16="http://schemas.microsoft.com/office/drawing/2014/main" id="{7F8A099D-2A3C-47A4-B024-94F6736F9A7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72400" y="1905000"/>
          <a:ext cx="22161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13" imgW="888614" imgH="431613" progId="Equation.DSMT4">
                  <p:embed/>
                </p:oleObj>
              </mc:Choice>
              <mc:Fallback>
                <p:oleObj name="Equation" r:id="rId13" imgW="888614" imgH="431613" progId="Equation.DSMT4">
                  <p:embed/>
                  <p:pic>
                    <p:nvPicPr>
                      <p:cNvPr id="5136" name="Object 16">
                        <a:extLst>
                          <a:ext uri="{FF2B5EF4-FFF2-40B4-BE49-F238E27FC236}">
                            <a16:creationId xmlns:a16="http://schemas.microsoft.com/office/drawing/2014/main" id="{7F8A099D-2A3C-47A4-B024-94F6736F9A7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1905000"/>
                        <a:ext cx="2216150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7" name="Text Box 17">
            <a:extLst>
              <a:ext uri="{FF2B5EF4-FFF2-40B4-BE49-F238E27FC236}">
                <a16:creationId xmlns:a16="http://schemas.microsoft.com/office/drawing/2014/main" id="{A205367F-3AF1-41F2-A003-0A3689991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276600"/>
            <a:ext cx="69342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/>
              <a:t>Aturan  Kelipatan  Konstante</a:t>
            </a:r>
          </a:p>
        </p:txBody>
      </p:sp>
      <p:sp>
        <p:nvSpPr>
          <p:cNvPr id="5138" name="Text Box 18">
            <a:extLst>
              <a:ext uri="{FF2B5EF4-FFF2-40B4-BE49-F238E27FC236}">
                <a16:creationId xmlns:a16="http://schemas.microsoft.com/office/drawing/2014/main" id="{8760C05B-2126-4F4B-A63E-E96F4FB4AC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334000"/>
            <a:ext cx="99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Ex.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/>
      <p:bldP spid="5137" grpId="0"/>
      <p:bldP spid="513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575</Words>
  <Application>Microsoft Office PowerPoint</Application>
  <PresentationFormat>Widescreen</PresentationFormat>
  <Paragraphs>108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Calibri Light</vt:lpstr>
      <vt:lpstr>Constantia</vt:lpstr>
      <vt:lpstr>Times New Roman</vt:lpstr>
      <vt:lpstr>Office Theme</vt:lpstr>
      <vt:lpstr>MathType 5.0 Equation</vt:lpstr>
      <vt:lpstr>Microsoft Equation 3.0</vt:lpstr>
      <vt:lpstr>PowerPoint Presentation</vt:lpstr>
      <vt:lpstr>PowerPoint Presentation</vt:lpstr>
      <vt:lpstr>PowerPoint Presentation</vt:lpstr>
      <vt:lpstr>DEFINISI</vt:lpstr>
      <vt:lpstr>PowerPoint Presentation</vt:lpstr>
      <vt:lpstr>PowerPoint Presentation</vt:lpstr>
      <vt:lpstr>PowerPoint Presentation</vt:lpstr>
      <vt:lpstr>PowerPoint Presentation</vt:lpstr>
      <vt:lpstr>Aturan Jumlah  dan Beda</vt:lpstr>
      <vt:lpstr>Contoh-Contoh Integral</vt:lpstr>
      <vt:lpstr>PowerPoint Presentation</vt:lpstr>
      <vt:lpstr>Integrasi dengan  Substitusi</vt:lpstr>
      <vt:lpstr>Integrasi dengan Substitusi</vt:lpstr>
      <vt:lpstr>PowerPoint Presentation</vt:lpstr>
      <vt:lpstr>PowerPoint Presentation</vt:lpstr>
      <vt:lpstr>PowerPoint Presentation</vt:lpstr>
      <vt:lpstr>PowerPoint Presentation</vt:lpstr>
      <vt:lpstr>Integral Tentu</vt:lpstr>
      <vt:lpstr>Integral Tentu: Teorema Dasar calculus</vt:lpstr>
      <vt:lpstr>Evaluasi Integral Tentu</vt:lpstr>
      <vt:lpstr>Substitusi untuk Definite Integral</vt:lpstr>
      <vt:lpstr>Penghitungan Luas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Ghufran Ghozali</dc:creator>
  <cp:lastModifiedBy>Ghufran Ghozali</cp:lastModifiedBy>
  <cp:revision>1</cp:revision>
  <dcterms:created xsi:type="dcterms:W3CDTF">2020-08-24T14:29:14Z</dcterms:created>
  <dcterms:modified xsi:type="dcterms:W3CDTF">2020-08-24T14:30:41Z</dcterms:modified>
</cp:coreProperties>
</file>