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95" r:id="rId2"/>
    <p:sldId id="291" r:id="rId3"/>
    <p:sldId id="292" r:id="rId4"/>
    <p:sldId id="293" r:id="rId5"/>
    <p:sldId id="294" r:id="rId6"/>
    <p:sldId id="297" r:id="rId7"/>
    <p:sldId id="296" r:id="rId8"/>
    <p:sldId id="299" r:id="rId9"/>
    <p:sldId id="298" r:id="rId10"/>
    <p:sldId id="259" r:id="rId11"/>
    <p:sldId id="260" r:id="rId12"/>
    <p:sldId id="261" r:id="rId13"/>
    <p:sldId id="262" r:id="rId14"/>
    <p:sldId id="263" r:id="rId15"/>
    <p:sldId id="264" r:id="rId16"/>
    <p:sldId id="265" r:id="rId17"/>
    <p:sldId id="266" r:id="rId18"/>
    <p:sldId id="267" r:id="rId19"/>
    <p:sldId id="269" r:id="rId20"/>
    <p:sldId id="270" r:id="rId21"/>
    <p:sldId id="272" r:id="rId22"/>
    <p:sldId id="273" r:id="rId23"/>
    <p:sldId id="274" r:id="rId24"/>
    <p:sldId id="275" r:id="rId25"/>
    <p:sldId id="276" r:id="rId26"/>
    <p:sldId id="277" r:id="rId27"/>
    <p:sldId id="278" r:id="rId28"/>
    <p:sldId id="279" r:id="rId29"/>
    <p:sldId id="280" r:id="rId30"/>
    <p:sldId id="281" r:id="rId31"/>
    <p:sldId id="282" r:id="rId32"/>
    <p:sldId id="283" r:id="rId33"/>
    <p:sldId id="284" r:id="rId34"/>
    <p:sldId id="285" r:id="rId35"/>
    <p:sldId id="286" r:id="rId36"/>
    <p:sldId id="287" r:id="rId37"/>
    <p:sldId id="288" r:id="rId38"/>
    <p:sldId id="289" r:id="rId39"/>
    <p:sldId id="290" r:id="rId4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48" autoAdjust="0"/>
    <p:restoredTop sz="94660"/>
  </p:normalViewPr>
  <p:slideViewPr>
    <p:cSldViewPr snapToGrid="0">
      <p:cViewPr varScale="1">
        <p:scale>
          <a:sx n="30" d="100"/>
          <a:sy n="30" d="100"/>
        </p:scale>
        <p:origin x="78" y="90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351DF9-18DB-43D8-BF53-D113BB9F8BCA}"/>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ID"/>
          </a:p>
        </p:txBody>
      </p:sp>
      <p:sp>
        <p:nvSpPr>
          <p:cNvPr id="3" name="Subtitle 2">
            <a:extLst>
              <a:ext uri="{FF2B5EF4-FFF2-40B4-BE49-F238E27FC236}">
                <a16:creationId xmlns:a16="http://schemas.microsoft.com/office/drawing/2014/main" id="{C705A50C-1760-4CFD-852C-C04C1F93773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D"/>
          </a:p>
        </p:txBody>
      </p:sp>
      <p:sp>
        <p:nvSpPr>
          <p:cNvPr id="4" name="Date Placeholder 3">
            <a:extLst>
              <a:ext uri="{FF2B5EF4-FFF2-40B4-BE49-F238E27FC236}">
                <a16:creationId xmlns:a16="http://schemas.microsoft.com/office/drawing/2014/main" id="{05574577-2C5E-44A3-B179-D84C524BF312}"/>
              </a:ext>
            </a:extLst>
          </p:cNvPr>
          <p:cNvSpPr>
            <a:spLocks noGrp="1"/>
          </p:cNvSpPr>
          <p:nvPr>
            <p:ph type="dt" sz="half" idx="10"/>
          </p:nvPr>
        </p:nvSpPr>
        <p:spPr/>
        <p:txBody>
          <a:bodyPr/>
          <a:lstStyle/>
          <a:p>
            <a:fld id="{9CC3851F-6847-4D69-BFA4-95E00C51DC61}" type="datetimeFigureOut">
              <a:rPr lang="en-ID" smtClean="0"/>
              <a:t>28/08/2020</a:t>
            </a:fld>
            <a:endParaRPr lang="en-ID"/>
          </a:p>
        </p:txBody>
      </p:sp>
      <p:sp>
        <p:nvSpPr>
          <p:cNvPr id="5" name="Footer Placeholder 4">
            <a:extLst>
              <a:ext uri="{FF2B5EF4-FFF2-40B4-BE49-F238E27FC236}">
                <a16:creationId xmlns:a16="http://schemas.microsoft.com/office/drawing/2014/main" id="{A435B6F1-3299-4097-9320-6CC86DEFD832}"/>
              </a:ext>
            </a:extLst>
          </p:cNvPr>
          <p:cNvSpPr>
            <a:spLocks noGrp="1"/>
          </p:cNvSpPr>
          <p:nvPr>
            <p:ph type="ftr" sz="quarter" idx="11"/>
          </p:nvPr>
        </p:nvSpPr>
        <p:spPr/>
        <p:txBody>
          <a:bodyPr/>
          <a:lstStyle/>
          <a:p>
            <a:endParaRPr lang="en-ID"/>
          </a:p>
        </p:txBody>
      </p:sp>
      <p:sp>
        <p:nvSpPr>
          <p:cNvPr id="6" name="Slide Number Placeholder 5">
            <a:extLst>
              <a:ext uri="{FF2B5EF4-FFF2-40B4-BE49-F238E27FC236}">
                <a16:creationId xmlns:a16="http://schemas.microsoft.com/office/drawing/2014/main" id="{0C8C3185-C07F-4AD7-BF61-2F83AB152C6F}"/>
              </a:ext>
            </a:extLst>
          </p:cNvPr>
          <p:cNvSpPr>
            <a:spLocks noGrp="1"/>
          </p:cNvSpPr>
          <p:nvPr>
            <p:ph type="sldNum" sz="quarter" idx="12"/>
          </p:nvPr>
        </p:nvSpPr>
        <p:spPr/>
        <p:txBody>
          <a:bodyPr/>
          <a:lstStyle/>
          <a:p>
            <a:fld id="{CB451348-D096-4424-BB05-7979DFE9B8AF}" type="slidenum">
              <a:rPr lang="en-ID" smtClean="0"/>
              <a:t>‹#›</a:t>
            </a:fld>
            <a:endParaRPr lang="en-ID"/>
          </a:p>
        </p:txBody>
      </p:sp>
    </p:spTree>
    <p:extLst>
      <p:ext uri="{BB962C8B-B14F-4D97-AF65-F5344CB8AC3E}">
        <p14:creationId xmlns:p14="http://schemas.microsoft.com/office/powerpoint/2010/main" val="7813791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F925CD-7A1A-4FF9-9653-8484AE0F3446}"/>
              </a:ext>
            </a:extLst>
          </p:cNvPr>
          <p:cNvSpPr>
            <a:spLocks noGrp="1"/>
          </p:cNvSpPr>
          <p:nvPr>
            <p:ph type="title"/>
          </p:nvPr>
        </p:nvSpPr>
        <p:spPr/>
        <p:txBody>
          <a:bodyPr/>
          <a:lstStyle/>
          <a:p>
            <a:r>
              <a:rPr lang="en-US"/>
              <a:t>Click to edit Master title style</a:t>
            </a:r>
            <a:endParaRPr lang="en-ID"/>
          </a:p>
        </p:txBody>
      </p:sp>
      <p:sp>
        <p:nvSpPr>
          <p:cNvPr id="3" name="Vertical Text Placeholder 2">
            <a:extLst>
              <a:ext uri="{FF2B5EF4-FFF2-40B4-BE49-F238E27FC236}">
                <a16:creationId xmlns:a16="http://schemas.microsoft.com/office/drawing/2014/main" id="{4BF0E1FE-36BC-4EA2-8B6E-D99E91BE50D3}"/>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D"/>
          </a:p>
        </p:txBody>
      </p:sp>
      <p:sp>
        <p:nvSpPr>
          <p:cNvPr id="4" name="Date Placeholder 3">
            <a:extLst>
              <a:ext uri="{FF2B5EF4-FFF2-40B4-BE49-F238E27FC236}">
                <a16:creationId xmlns:a16="http://schemas.microsoft.com/office/drawing/2014/main" id="{575D0727-779A-4308-918A-68F107F6B396}"/>
              </a:ext>
            </a:extLst>
          </p:cNvPr>
          <p:cNvSpPr>
            <a:spLocks noGrp="1"/>
          </p:cNvSpPr>
          <p:nvPr>
            <p:ph type="dt" sz="half" idx="10"/>
          </p:nvPr>
        </p:nvSpPr>
        <p:spPr/>
        <p:txBody>
          <a:bodyPr/>
          <a:lstStyle/>
          <a:p>
            <a:fld id="{9CC3851F-6847-4D69-BFA4-95E00C51DC61}" type="datetimeFigureOut">
              <a:rPr lang="en-ID" smtClean="0"/>
              <a:t>28/08/2020</a:t>
            </a:fld>
            <a:endParaRPr lang="en-ID"/>
          </a:p>
        </p:txBody>
      </p:sp>
      <p:sp>
        <p:nvSpPr>
          <p:cNvPr id="5" name="Footer Placeholder 4">
            <a:extLst>
              <a:ext uri="{FF2B5EF4-FFF2-40B4-BE49-F238E27FC236}">
                <a16:creationId xmlns:a16="http://schemas.microsoft.com/office/drawing/2014/main" id="{D1B94067-1AED-45AA-A755-A7F12D67621F}"/>
              </a:ext>
            </a:extLst>
          </p:cNvPr>
          <p:cNvSpPr>
            <a:spLocks noGrp="1"/>
          </p:cNvSpPr>
          <p:nvPr>
            <p:ph type="ftr" sz="quarter" idx="11"/>
          </p:nvPr>
        </p:nvSpPr>
        <p:spPr/>
        <p:txBody>
          <a:bodyPr/>
          <a:lstStyle/>
          <a:p>
            <a:endParaRPr lang="en-ID"/>
          </a:p>
        </p:txBody>
      </p:sp>
      <p:sp>
        <p:nvSpPr>
          <p:cNvPr id="6" name="Slide Number Placeholder 5">
            <a:extLst>
              <a:ext uri="{FF2B5EF4-FFF2-40B4-BE49-F238E27FC236}">
                <a16:creationId xmlns:a16="http://schemas.microsoft.com/office/drawing/2014/main" id="{BDEB7BED-D4CB-4358-BBCA-CE89404400E3}"/>
              </a:ext>
            </a:extLst>
          </p:cNvPr>
          <p:cNvSpPr>
            <a:spLocks noGrp="1"/>
          </p:cNvSpPr>
          <p:nvPr>
            <p:ph type="sldNum" sz="quarter" idx="12"/>
          </p:nvPr>
        </p:nvSpPr>
        <p:spPr/>
        <p:txBody>
          <a:bodyPr/>
          <a:lstStyle/>
          <a:p>
            <a:fld id="{CB451348-D096-4424-BB05-7979DFE9B8AF}" type="slidenum">
              <a:rPr lang="en-ID" smtClean="0"/>
              <a:t>‹#›</a:t>
            </a:fld>
            <a:endParaRPr lang="en-ID"/>
          </a:p>
        </p:txBody>
      </p:sp>
    </p:spTree>
    <p:extLst>
      <p:ext uri="{BB962C8B-B14F-4D97-AF65-F5344CB8AC3E}">
        <p14:creationId xmlns:p14="http://schemas.microsoft.com/office/powerpoint/2010/main" val="16057618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97DAA1B-DC91-46B8-AC65-8C9CECA2C519}"/>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ID"/>
          </a:p>
        </p:txBody>
      </p:sp>
      <p:sp>
        <p:nvSpPr>
          <p:cNvPr id="3" name="Vertical Text Placeholder 2">
            <a:extLst>
              <a:ext uri="{FF2B5EF4-FFF2-40B4-BE49-F238E27FC236}">
                <a16:creationId xmlns:a16="http://schemas.microsoft.com/office/drawing/2014/main" id="{DBE15099-8F23-4EA2-9B39-480BEFC9386C}"/>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D"/>
          </a:p>
        </p:txBody>
      </p:sp>
      <p:sp>
        <p:nvSpPr>
          <p:cNvPr id="4" name="Date Placeholder 3">
            <a:extLst>
              <a:ext uri="{FF2B5EF4-FFF2-40B4-BE49-F238E27FC236}">
                <a16:creationId xmlns:a16="http://schemas.microsoft.com/office/drawing/2014/main" id="{B2314768-9806-48FD-866F-F04AC90D8125}"/>
              </a:ext>
            </a:extLst>
          </p:cNvPr>
          <p:cNvSpPr>
            <a:spLocks noGrp="1"/>
          </p:cNvSpPr>
          <p:nvPr>
            <p:ph type="dt" sz="half" idx="10"/>
          </p:nvPr>
        </p:nvSpPr>
        <p:spPr/>
        <p:txBody>
          <a:bodyPr/>
          <a:lstStyle/>
          <a:p>
            <a:fld id="{9CC3851F-6847-4D69-BFA4-95E00C51DC61}" type="datetimeFigureOut">
              <a:rPr lang="en-ID" smtClean="0"/>
              <a:t>28/08/2020</a:t>
            </a:fld>
            <a:endParaRPr lang="en-ID"/>
          </a:p>
        </p:txBody>
      </p:sp>
      <p:sp>
        <p:nvSpPr>
          <p:cNvPr id="5" name="Footer Placeholder 4">
            <a:extLst>
              <a:ext uri="{FF2B5EF4-FFF2-40B4-BE49-F238E27FC236}">
                <a16:creationId xmlns:a16="http://schemas.microsoft.com/office/drawing/2014/main" id="{9D392104-0ECC-4516-B4B7-92DC7A875DB1}"/>
              </a:ext>
            </a:extLst>
          </p:cNvPr>
          <p:cNvSpPr>
            <a:spLocks noGrp="1"/>
          </p:cNvSpPr>
          <p:nvPr>
            <p:ph type="ftr" sz="quarter" idx="11"/>
          </p:nvPr>
        </p:nvSpPr>
        <p:spPr/>
        <p:txBody>
          <a:bodyPr/>
          <a:lstStyle/>
          <a:p>
            <a:endParaRPr lang="en-ID"/>
          </a:p>
        </p:txBody>
      </p:sp>
      <p:sp>
        <p:nvSpPr>
          <p:cNvPr id="6" name="Slide Number Placeholder 5">
            <a:extLst>
              <a:ext uri="{FF2B5EF4-FFF2-40B4-BE49-F238E27FC236}">
                <a16:creationId xmlns:a16="http://schemas.microsoft.com/office/drawing/2014/main" id="{8106D8E8-3E14-425A-842A-9001685061C3}"/>
              </a:ext>
            </a:extLst>
          </p:cNvPr>
          <p:cNvSpPr>
            <a:spLocks noGrp="1"/>
          </p:cNvSpPr>
          <p:nvPr>
            <p:ph type="sldNum" sz="quarter" idx="12"/>
          </p:nvPr>
        </p:nvSpPr>
        <p:spPr/>
        <p:txBody>
          <a:bodyPr/>
          <a:lstStyle/>
          <a:p>
            <a:fld id="{CB451348-D096-4424-BB05-7979DFE9B8AF}" type="slidenum">
              <a:rPr lang="en-ID" smtClean="0"/>
              <a:t>‹#›</a:t>
            </a:fld>
            <a:endParaRPr lang="en-ID"/>
          </a:p>
        </p:txBody>
      </p:sp>
    </p:spTree>
    <p:extLst>
      <p:ext uri="{BB962C8B-B14F-4D97-AF65-F5344CB8AC3E}">
        <p14:creationId xmlns:p14="http://schemas.microsoft.com/office/powerpoint/2010/main" val="166931758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cSld name="Content">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7383717D-4E16-4285-88CC-1A16D3258DB3}"/>
              </a:ext>
            </a:extLst>
          </p:cNvPr>
          <p:cNvSpPr>
            <a:spLocks noGrp="1"/>
          </p:cNvSpPr>
          <p:nvPr>
            <p:ph/>
          </p:nvPr>
        </p:nvSpPr>
        <p:spPr>
          <a:xfrm>
            <a:off x="609600" y="274639"/>
            <a:ext cx="10972800" cy="58515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D"/>
          </a:p>
        </p:txBody>
      </p:sp>
      <p:sp>
        <p:nvSpPr>
          <p:cNvPr id="3" name="Date Placeholder 2">
            <a:extLst>
              <a:ext uri="{FF2B5EF4-FFF2-40B4-BE49-F238E27FC236}">
                <a16:creationId xmlns:a16="http://schemas.microsoft.com/office/drawing/2014/main" id="{AE9DEEFC-D3BA-4767-BB5C-7C61BA85045D}"/>
              </a:ext>
            </a:extLst>
          </p:cNvPr>
          <p:cNvSpPr>
            <a:spLocks noGrp="1"/>
          </p:cNvSpPr>
          <p:nvPr>
            <p:ph type="dt" sz="half" idx="10"/>
          </p:nvPr>
        </p:nvSpPr>
        <p:spPr>
          <a:xfrm>
            <a:off x="609600" y="6245225"/>
            <a:ext cx="2844800" cy="476250"/>
          </a:xfrm>
        </p:spPr>
        <p:txBody>
          <a:bodyPr/>
          <a:lstStyle>
            <a:lvl1pPr>
              <a:defRPr/>
            </a:lvl1pPr>
          </a:lstStyle>
          <a:p>
            <a:endParaRPr lang="en-US" altLang="en-US"/>
          </a:p>
        </p:txBody>
      </p:sp>
      <p:sp>
        <p:nvSpPr>
          <p:cNvPr id="4" name="Footer Placeholder 3">
            <a:extLst>
              <a:ext uri="{FF2B5EF4-FFF2-40B4-BE49-F238E27FC236}">
                <a16:creationId xmlns:a16="http://schemas.microsoft.com/office/drawing/2014/main" id="{3483330C-5F89-4B8F-A78A-748144729FC2}"/>
              </a:ext>
            </a:extLst>
          </p:cNvPr>
          <p:cNvSpPr>
            <a:spLocks noGrp="1"/>
          </p:cNvSpPr>
          <p:nvPr>
            <p:ph type="ftr" sz="quarter" idx="11"/>
          </p:nvPr>
        </p:nvSpPr>
        <p:spPr>
          <a:xfrm>
            <a:off x="4165600" y="6245225"/>
            <a:ext cx="3860800" cy="476250"/>
          </a:xfrm>
        </p:spPr>
        <p:txBody>
          <a:bodyPr/>
          <a:lstStyle>
            <a:lvl1pPr>
              <a:defRPr/>
            </a:lvl1pPr>
          </a:lstStyle>
          <a:p>
            <a:endParaRPr lang="en-US" altLang="en-US"/>
          </a:p>
        </p:txBody>
      </p:sp>
      <p:sp>
        <p:nvSpPr>
          <p:cNvPr id="5" name="Slide Number Placeholder 4">
            <a:extLst>
              <a:ext uri="{FF2B5EF4-FFF2-40B4-BE49-F238E27FC236}">
                <a16:creationId xmlns:a16="http://schemas.microsoft.com/office/drawing/2014/main" id="{9003898C-49F1-4955-A56C-EB7CF4F0026B}"/>
              </a:ext>
            </a:extLst>
          </p:cNvPr>
          <p:cNvSpPr>
            <a:spLocks noGrp="1"/>
          </p:cNvSpPr>
          <p:nvPr>
            <p:ph type="sldNum" sz="quarter" idx="12"/>
          </p:nvPr>
        </p:nvSpPr>
        <p:spPr>
          <a:xfrm>
            <a:off x="8737600" y="6245225"/>
            <a:ext cx="2844800" cy="476250"/>
          </a:xfrm>
        </p:spPr>
        <p:txBody>
          <a:bodyPr/>
          <a:lstStyle>
            <a:lvl1pPr>
              <a:defRPr/>
            </a:lvl1pPr>
          </a:lstStyle>
          <a:p>
            <a:fld id="{442C384E-E16C-49DD-A9A6-3D8F40552C25}" type="slidenum">
              <a:rPr lang="en-US" altLang="en-US"/>
              <a:pPr/>
              <a:t>‹#›</a:t>
            </a:fld>
            <a:endParaRPr lang="en-US" altLang="en-US"/>
          </a:p>
        </p:txBody>
      </p:sp>
    </p:spTree>
    <p:extLst>
      <p:ext uri="{BB962C8B-B14F-4D97-AF65-F5344CB8AC3E}">
        <p14:creationId xmlns:p14="http://schemas.microsoft.com/office/powerpoint/2010/main" val="21586523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9F6882-C573-4E4A-B1EE-FB825F01E862}"/>
              </a:ext>
            </a:extLst>
          </p:cNvPr>
          <p:cNvSpPr>
            <a:spLocks noGrp="1"/>
          </p:cNvSpPr>
          <p:nvPr>
            <p:ph type="title"/>
          </p:nvPr>
        </p:nvSpPr>
        <p:spPr/>
        <p:txBody>
          <a:bodyPr/>
          <a:lstStyle/>
          <a:p>
            <a:r>
              <a:rPr lang="en-US"/>
              <a:t>Click to edit Master title style</a:t>
            </a:r>
            <a:endParaRPr lang="en-ID"/>
          </a:p>
        </p:txBody>
      </p:sp>
      <p:sp>
        <p:nvSpPr>
          <p:cNvPr id="3" name="Content Placeholder 2">
            <a:extLst>
              <a:ext uri="{FF2B5EF4-FFF2-40B4-BE49-F238E27FC236}">
                <a16:creationId xmlns:a16="http://schemas.microsoft.com/office/drawing/2014/main" id="{60EC4E65-46DC-4FCD-BA89-3A5CBA1AA049}"/>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D"/>
          </a:p>
        </p:txBody>
      </p:sp>
      <p:sp>
        <p:nvSpPr>
          <p:cNvPr id="4" name="Date Placeholder 3">
            <a:extLst>
              <a:ext uri="{FF2B5EF4-FFF2-40B4-BE49-F238E27FC236}">
                <a16:creationId xmlns:a16="http://schemas.microsoft.com/office/drawing/2014/main" id="{C90B0094-5DBE-4FF3-AEF1-29C02BFE98CA}"/>
              </a:ext>
            </a:extLst>
          </p:cNvPr>
          <p:cNvSpPr>
            <a:spLocks noGrp="1"/>
          </p:cNvSpPr>
          <p:nvPr>
            <p:ph type="dt" sz="half" idx="10"/>
          </p:nvPr>
        </p:nvSpPr>
        <p:spPr/>
        <p:txBody>
          <a:bodyPr/>
          <a:lstStyle/>
          <a:p>
            <a:fld id="{9CC3851F-6847-4D69-BFA4-95E00C51DC61}" type="datetimeFigureOut">
              <a:rPr lang="en-ID" smtClean="0"/>
              <a:t>28/08/2020</a:t>
            </a:fld>
            <a:endParaRPr lang="en-ID"/>
          </a:p>
        </p:txBody>
      </p:sp>
      <p:sp>
        <p:nvSpPr>
          <p:cNvPr id="5" name="Footer Placeholder 4">
            <a:extLst>
              <a:ext uri="{FF2B5EF4-FFF2-40B4-BE49-F238E27FC236}">
                <a16:creationId xmlns:a16="http://schemas.microsoft.com/office/drawing/2014/main" id="{73D411D3-82DA-4708-89B4-21F2AD696D87}"/>
              </a:ext>
            </a:extLst>
          </p:cNvPr>
          <p:cNvSpPr>
            <a:spLocks noGrp="1"/>
          </p:cNvSpPr>
          <p:nvPr>
            <p:ph type="ftr" sz="quarter" idx="11"/>
          </p:nvPr>
        </p:nvSpPr>
        <p:spPr/>
        <p:txBody>
          <a:bodyPr/>
          <a:lstStyle/>
          <a:p>
            <a:endParaRPr lang="en-ID"/>
          </a:p>
        </p:txBody>
      </p:sp>
      <p:sp>
        <p:nvSpPr>
          <p:cNvPr id="6" name="Slide Number Placeholder 5">
            <a:extLst>
              <a:ext uri="{FF2B5EF4-FFF2-40B4-BE49-F238E27FC236}">
                <a16:creationId xmlns:a16="http://schemas.microsoft.com/office/drawing/2014/main" id="{78713ABB-9CAE-47A2-B75A-1B6DE16E8342}"/>
              </a:ext>
            </a:extLst>
          </p:cNvPr>
          <p:cNvSpPr>
            <a:spLocks noGrp="1"/>
          </p:cNvSpPr>
          <p:nvPr>
            <p:ph type="sldNum" sz="quarter" idx="12"/>
          </p:nvPr>
        </p:nvSpPr>
        <p:spPr/>
        <p:txBody>
          <a:bodyPr/>
          <a:lstStyle/>
          <a:p>
            <a:fld id="{CB451348-D096-4424-BB05-7979DFE9B8AF}" type="slidenum">
              <a:rPr lang="en-ID" smtClean="0"/>
              <a:t>‹#›</a:t>
            </a:fld>
            <a:endParaRPr lang="en-ID"/>
          </a:p>
        </p:txBody>
      </p:sp>
    </p:spTree>
    <p:extLst>
      <p:ext uri="{BB962C8B-B14F-4D97-AF65-F5344CB8AC3E}">
        <p14:creationId xmlns:p14="http://schemas.microsoft.com/office/powerpoint/2010/main" val="4521126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49810A-BDE4-47A5-B33D-32D846F4C0E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ID"/>
          </a:p>
        </p:txBody>
      </p:sp>
      <p:sp>
        <p:nvSpPr>
          <p:cNvPr id="3" name="Text Placeholder 2">
            <a:extLst>
              <a:ext uri="{FF2B5EF4-FFF2-40B4-BE49-F238E27FC236}">
                <a16:creationId xmlns:a16="http://schemas.microsoft.com/office/drawing/2014/main" id="{42AE2198-0DE2-48E8-8DA8-9D8478CBFF7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D2F559B1-DAA3-4126-9F15-CCD997EDD2D2}"/>
              </a:ext>
            </a:extLst>
          </p:cNvPr>
          <p:cNvSpPr>
            <a:spLocks noGrp="1"/>
          </p:cNvSpPr>
          <p:nvPr>
            <p:ph type="dt" sz="half" idx="10"/>
          </p:nvPr>
        </p:nvSpPr>
        <p:spPr/>
        <p:txBody>
          <a:bodyPr/>
          <a:lstStyle/>
          <a:p>
            <a:fld id="{9CC3851F-6847-4D69-BFA4-95E00C51DC61}" type="datetimeFigureOut">
              <a:rPr lang="en-ID" smtClean="0"/>
              <a:t>28/08/2020</a:t>
            </a:fld>
            <a:endParaRPr lang="en-ID"/>
          </a:p>
        </p:txBody>
      </p:sp>
      <p:sp>
        <p:nvSpPr>
          <p:cNvPr id="5" name="Footer Placeholder 4">
            <a:extLst>
              <a:ext uri="{FF2B5EF4-FFF2-40B4-BE49-F238E27FC236}">
                <a16:creationId xmlns:a16="http://schemas.microsoft.com/office/drawing/2014/main" id="{147B806E-A74A-408D-B998-7DAECC767DF2}"/>
              </a:ext>
            </a:extLst>
          </p:cNvPr>
          <p:cNvSpPr>
            <a:spLocks noGrp="1"/>
          </p:cNvSpPr>
          <p:nvPr>
            <p:ph type="ftr" sz="quarter" idx="11"/>
          </p:nvPr>
        </p:nvSpPr>
        <p:spPr/>
        <p:txBody>
          <a:bodyPr/>
          <a:lstStyle/>
          <a:p>
            <a:endParaRPr lang="en-ID"/>
          </a:p>
        </p:txBody>
      </p:sp>
      <p:sp>
        <p:nvSpPr>
          <p:cNvPr id="6" name="Slide Number Placeholder 5">
            <a:extLst>
              <a:ext uri="{FF2B5EF4-FFF2-40B4-BE49-F238E27FC236}">
                <a16:creationId xmlns:a16="http://schemas.microsoft.com/office/drawing/2014/main" id="{623238CD-2562-4F11-8A40-441AF3CCC917}"/>
              </a:ext>
            </a:extLst>
          </p:cNvPr>
          <p:cNvSpPr>
            <a:spLocks noGrp="1"/>
          </p:cNvSpPr>
          <p:nvPr>
            <p:ph type="sldNum" sz="quarter" idx="12"/>
          </p:nvPr>
        </p:nvSpPr>
        <p:spPr/>
        <p:txBody>
          <a:bodyPr/>
          <a:lstStyle/>
          <a:p>
            <a:fld id="{CB451348-D096-4424-BB05-7979DFE9B8AF}" type="slidenum">
              <a:rPr lang="en-ID" smtClean="0"/>
              <a:t>‹#›</a:t>
            </a:fld>
            <a:endParaRPr lang="en-ID"/>
          </a:p>
        </p:txBody>
      </p:sp>
    </p:spTree>
    <p:extLst>
      <p:ext uri="{BB962C8B-B14F-4D97-AF65-F5344CB8AC3E}">
        <p14:creationId xmlns:p14="http://schemas.microsoft.com/office/powerpoint/2010/main" val="16025966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8D76D9-9D4C-433F-96A6-6832514E26A5}"/>
              </a:ext>
            </a:extLst>
          </p:cNvPr>
          <p:cNvSpPr>
            <a:spLocks noGrp="1"/>
          </p:cNvSpPr>
          <p:nvPr>
            <p:ph type="title"/>
          </p:nvPr>
        </p:nvSpPr>
        <p:spPr/>
        <p:txBody>
          <a:bodyPr/>
          <a:lstStyle/>
          <a:p>
            <a:r>
              <a:rPr lang="en-US"/>
              <a:t>Click to edit Master title style</a:t>
            </a:r>
            <a:endParaRPr lang="en-ID"/>
          </a:p>
        </p:txBody>
      </p:sp>
      <p:sp>
        <p:nvSpPr>
          <p:cNvPr id="3" name="Content Placeholder 2">
            <a:extLst>
              <a:ext uri="{FF2B5EF4-FFF2-40B4-BE49-F238E27FC236}">
                <a16:creationId xmlns:a16="http://schemas.microsoft.com/office/drawing/2014/main" id="{5EAFD4EE-879E-4AFE-B118-F26CBDBC0077}"/>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D"/>
          </a:p>
        </p:txBody>
      </p:sp>
      <p:sp>
        <p:nvSpPr>
          <p:cNvPr id="4" name="Content Placeholder 3">
            <a:extLst>
              <a:ext uri="{FF2B5EF4-FFF2-40B4-BE49-F238E27FC236}">
                <a16:creationId xmlns:a16="http://schemas.microsoft.com/office/drawing/2014/main" id="{C764E5D2-699D-460D-8598-7EC153CF01A9}"/>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D"/>
          </a:p>
        </p:txBody>
      </p:sp>
      <p:sp>
        <p:nvSpPr>
          <p:cNvPr id="5" name="Date Placeholder 4">
            <a:extLst>
              <a:ext uri="{FF2B5EF4-FFF2-40B4-BE49-F238E27FC236}">
                <a16:creationId xmlns:a16="http://schemas.microsoft.com/office/drawing/2014/main" id="{E73DA13B-E878-4B73-8960-E8BBED4A6DF8}"/>
              </a:ext>
            </a:extLst>
          </p:cNvPr>
          <p:cNvSpPr>
            <a:spLocks noGrp="1"/>
          </p:cNvSpPr>
          <p:nvPr>
            <p:ph type="dt" sz="half" idx="10"/>
          </p:nvPr>
        </p:nvSpPr>
        <p:spPr/>
        <p:txBody>
          <a:bodyPr/>
          <a:lstStyle/>
          <a:p>
            <a:fld id="{9CC3851F-6847-4D69-BFA4-95E00C51DC61}" type="datetimeFigureOut">
              <a:rPr lang="en-ID" smtClean="0"/>
              <a:t>28/08/2020</a:t>
            </a:fld>
            <a:endParaRPr lang="en-ID"/>
          </a:p>
        </p:txBody>
      </p:sp>
      <p:sp>
        <p:nvSpPr>
          <p:cNvPr id="6" name="Footer Placeholder 5">
            <a:extLst>
              <a:ext uri="{FF2B5EF4-FFF2-40B4-BE49-F238E27FC236}">
                <a16:creationId xmlns:a16="http://schemas.microsoft.com/office/drawing/2014/main" id="{5494783C-78D8-4A07-80CE-E67927C1478D}"/>
              </a:ext>
            </a:extLst>
          </p:cNvPr>
          <p:cNvSpPr>
            <a:spLocks noGrp="1"/>
          </p:cNvSpPr>
          <p:nvPr>
            <p:ph type="ftr" sz="quarter" idx="11"/>
          </p:nvPr>
        </p:nvSpPr>
        <p:spPr/>
        <p:txBody>
          <a:bodyPr/>
          <a:lstStyle/>
          <a:p>
            <a:endParaRPr lang="en-ID"/>
          </a:p>
        </p:txBody>
      </p:sp>
      <p:sp>
        <p:nvSpPr>
          <p:cNvPr id="7" name="Slide Number Placeholder 6">
            <a:extLst>
              <a:ext uri="{FF2B5EF4-FFF2-40B4-BE49-F238E27FC236}">
                <a16:creationId xmlns:a16="http://schemas.microsoft.com/office/drawing/2014/main" id="{C03274F7-042B-4A62-955E-7B45CA6C3A36}"/>
              </a:ext>
            </a:extLst>
          </p:cNvPr>
          <p:cNvSpPr>
            <a:spLocks noGrp="1"/>
          </p:cNvSpPr>
          <p:nvPr>
            <p:ph type="sldNum" sz="quarter" idx="12"/>
          </p:nvPr>
        </p:nvSpPr>
        <p:spPr/>
        <p:txBody>
          <a:bodyPr/>
          <a:lstStyle/>
          <a:p>
            <a:fld id="{CB451348-D096-4424-BB05-7979DFE9B8AF}" type="slidenum">
              <a:rPr lang="en-ID" smtClean="0"/>
              <a:t>‹#›</a:t>
            </a:fld>
            <a:endParaRPr lang="en-ID"/>
          </a:p>
        </p:txBody>
      </p:sp>
    </p:spTree>
    <p:extLst>
      <p:ext uri="{BB962C8B-B14F-4D97-AF65-F5344CB8AC3E}">
        <p14:creationId xmlns:p14="http://schemas.microsoft.com/office/powerpoint/2010/main" val="15111851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30E319-5BD5-4BB1-BF91-6E2431142E44}"/>
              </a:ext>
            </a:extLst>
          </p:cNvPr>
          <p:cNvSpPr>
            <a:spLocks noGrp="1"/>
          </p:cNvSpPr>
          <p:nvPr>
            <p:ph type="title"/>
          </p:nvPr>
        </p:nvSpPr>
        <p:spPr>
          <a:xfrm>
            <a:off x="839788" y="365125"/>
            <a:ext cx="10515600" cy="1325563"/>
          </a:xfrm>
        </p:spPr>
        <p:txBody>
          <a:bodyPr/>
          <a:lstStyle/>
          <a:p>
            <a:r>
              <a:rPr lang="en-US"/>
              <a:t>Click to edit Master title style</a:t>
            </a:r>
            <a:endParaRPr lang="en-ID"/>
          </a:p>
        </p:txBody>
      </p:sp>
      <p:sp>
        <p:nvSpPr>
          <p:cNvPr id="3" name="Text Placeholder 2">
            <a:extLst>
              <a:ext uri="{FF2B5EF4-FFF2-40B4-BE49-F238E27FC236}">
                <a16:creationId xmlns:a16="http://schemas.microsoft.com/office/drawing/2014/main" id="{64A02527-1DE0-4619-9922-95DCA82FBCA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07315AE6-F122-4543-A59F-8D0902C748C1}"/>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D"/>
          </a:p>
        </p:txBody>
      </p:sp>
      <p:sp>
        <p:nvSpPr>
          <p:cNvPr id="5" name="Text Placeholder 4">
            <a:extLst>
              <a:ext uri="{FF2B5EF4-FFF2-40B4-BE49-F238E27FC236}">
                <a16:creationId xmlns:a16="http://schemas.microsoft.com/office/drawing/2014/main" id="{EC2F3370-68AC-4E04-BA3E-FE2FFF87387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71F5F5F0-F370-4F0B-9500-77951788DDD0}"/>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D"/>
          </a:p>
        </p:txBody>
      </p:sp>
      <p:sp>
        <p:nvSpPr>
          <p:cNvPr id="7" name="Date Placeholder 6">
            <a:extLst>
              <a:ext uri="{FF2B5EF4-FFF2-40B4-BE49-F238E27FC236}">
                <a16:creationId xmlns:a16="http://schemas.microsoft.com/office/drawing/2014/main" id="{7A3A9352-3E39-4C4B-BE5E-CAA27B17308A}"/>
              </a:ext>
            </a:extLst>
          </p:cNvPr>
          <p:cNvSpPr>
            <a:spLocks noGrp="1"/>
          </p:cNvSpPr>
          <p:nvPr>
            <p:ph type="dt" sz="half" idx="10"/>
          </p:nvPr>
        </p:nvSpPr>
        <p:spPr/>
        <p:txBody>
          <a:bodyPr/>
          <a:lstStyle/>
          <a:p>
            <a:fld id="{9CC3851F-6847-4D69-BFA4-95E00C51DC61}" type="datetimeFigureOut">
              <a:rPr lang="en-ID" smtClean="0"/>
              <a:t>28/08/2020</a:t>
            </a:fld>
            <a:endParaRPr lang="en-ID"/>
          </a:p>
        </p:txBody>
      </p:sp>
      <p:sp>
        <p:nvSpPr>
          <p:cNvPr id="8" name="Footer Placeholder 7">
            <a:extLst>
              <a:ext uri="{FF2B5EF4-FFF2-40B4-BE49-F238E27FC236}">
                <a16:creationId xmlns:a16="http://schemas.microsoft.com/office/drawing/2014/main" id="{568D29C6-77D6-4A11-8A03-8524E445C8D0}"/>
              </a:ext>
            </a:extLst>
          </p:cNvPr>
          <p:cNvSpPr>
            <a:spLocks noGrp="1"/>
          </p:cNvSpPr>
          <p:nvPr>
            <p:ph type="ftr" sz="quarter" idx="11"/>
          </p:nvPr>
        </p:nvSpPr>
        <p:spPr/>
        <p:txBody>
          <a:bodyPr/>
          <a:lstStyle/>
          <a:p>
            <a:endParaRPr lang="en-ID"/>
          </a:p>
        </p:txBody>
      </p:sp>
      <p:sp>
        <p:nvSpPr>
          <p:cNvPr id="9" name="Slide Number Placeholder 8">
            <a:extLst>
              <a:ext uri="{FF2B5EF4-FFF2-40B4-BE49-F238E27FC236}">
                <a16:creationId xmlns:a16="http://schemas.microsoft.com/office/drawing/2014/main" id="{E60E9490-68FD-44B9-81AA-40EF77E380E8}"/>
              </a:ext>
            </a:extLst>
          </p:cNvPr>
          <p:cNvSpPr>
            <a:spLocks noGrp="1"/>
          </p:cNvSpPr>
          <p:nvPr>
            <p:ph type="sldNum" sz="quarter" idx="12"/>
          </p:nvPr>
        </p:nvSpPr>
        <p:spPr/>
        <p:txBody>
          <a:bodyPr/>
          <a:lstStyle/>
          <a:p>
            <a:fld id="{CB451348-D096-4424-BB05-7979DFE9B8AF}" type="slidenum">
              <a:rPr lang="en-ID" smtClean="0"/>
              <a:t>‹#›</a:t>
            </a:fld>
            <a:endParaRPr lang="en-ID"/>
          </a:p>
        </p:txBody>
      </p:sp>
    </p:spTree>
    <p:extLst>
      <p:ext uri="{BB962C8B-B14F-4D97-AF65-F5344CB8AC3E}">
        <p14:creationId xmlns:p14="http://schemas.microsoft.com/office/powerpoint/2010/main" val="22926449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80DC21-B8AB-460F-995D-F23996B6D33E}"/>
              </a:ext>
            </a:extLst>
          </p:cNvPr>
          <p:cNvSpPr>
            <a:spLocks noGrp="1"/>
          </p:cNvSpPr>
          <p:nvPr>
            <p:ph type="title"/>
          </p:nvPr>
        </p:nvSpPr>
        <p:spPr/>
        <p:txBody>
          <a:bodyPr/>
          <a:lstStyle/>
          <a:p>
            <a:r>
              <a:rPr lang="en-US"/>
              <a:t>Click to edit Master title style</a:t>
            </a:r>
            <a:endParaRPr lang="en-ID"/>
          </a:p>
        </p:txBody>
      </p:sp>
      <p:sp>
        <p:nvSpPr>
          <p:cNvPr id="3" name="Date Placeholder 2">
            <a:extLst>
              <a:ext uri="{FF2B5EF4-FFF2-40B4-BE49-F238E27FC236}">
                <a16:creationId xmlns:a16="http://schemas.microsoft.com/office/drawing/2014/main" id="{9FAE5F38-8CC6-45FD-8118-3640E1CEC852}"/>
              </a:ext>
            </a:extLst>
          </p:cNvPr>
          <p:cNvSpPr>
            <a:spLocks noGrp="1"/>
          </p:cNvSpPr>
          <p:nvPr>
            <p:ph type="dt" sz="half" idx="10"/>
          </p:nvPr>
        </p:nvSpPr>
        <p:spPr/>
        <p:txBody>
          <a:bodyPr/>
          <a:lstStyle/>
          <a:p>
            <a:fld id="{9CC3851F-6847-4D69-BFA4-95E00C51DC61}" type="datetimeFigureOut">
              <a:rPr lang="en-ID" smtClean="0"/>
              <a:t>28/08/2020</a:t>
            </a:fld>
            <a:endParaRPr lang="en-ID"/>
          </a:p>
        </p:txBody>
      </p:sp>
      <p:sp>
        <p:nvSpPr>
          <p:cNvPr id="4" name="Footer Placeholder 3">
            <a:extLst>
              <a:ext uri="{FF2B5EF4-FFF2-40B4-BE49-F238E27FC236}">
                <a16:creationId xmlns:a16="http://schemas.microsoft.com/office/drawing/2014/main" id="{0F5F901F-CF4D-47AB-A35E-954E2E25AA43}"/>
              </a:ext>
            </a:extLst>
          </p:cNvPr>
          <p:cNvSpPr>
            <a:spLocks noGrp="1"/>
          </p:cNvSpPr>
          <p:nvPr>
            <p:ph type="ftr" sz="quarter" idx="11"/>
          </p:nvPr>
        </p:nvSpPr>
        <p:spPr/>
        <p:txBody>
          <a:bodyPr/>
          <a:lstStyle/>
          <a:p>
            <a:endParaRPr lang="en-ID"/>
          </a:p>
        </p:txBody>
      </p:sp>
      <p:sp>
        <p:nvSpPr>
          <p:cNvPr id="5" name="Slide Number Placeholder 4">
            <a:extLst>
              <a:ext uri="{FF2B5EF4-FFF2-40B4-BE49-F238E27FC236}">
                <a16:creationId xmlns:a16="http://schemas.microsoft.com/office/drawing/2014/main" id="{BF0450D7-868D-459D-9440-70C17F1FF6C4}"/>
              </a:ext>
            </a:extLst>
          </p:cNvPr>
          <p:cNvSpPr>
            <a:spLocks noGrp="1"/>
          </p:cNvSpPr>
          <p:nvPr>
            <p:ph type="sldNum" sz="quarter" idx="12"/>
          </p:nvPr>
        </p:nvSpPr>
        <p:spPr/>
        <p:txBody>
          <a:bodyPr/>
          <a:lstStyle/>
          <a:p>
            <a:fld id="{CB451348-D096-4424-BB05-7979DFE9B8AF}" type="slidenum">
              <a:rPr lang="en-ID" smtClean="0"/>
              <a:t>‹#›</a:t>
            </a:fld>
            <a:endParaRPr lang="en-ID"/>
          </a:p>
        </p:txBody>
      </p:sp>
    </p:spTree>
    <p:extLst>
      <p:ext uri="{BB962C8B-B14F-4D97-AF65-F5344CB8AC3E}">
        <p14:creationId xmlns:p14="http://schemas.microsoft.com/office/powerpoint/2010/main" val="21841183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F3D27ED-42F5-4A7F-8E84-DFA41D8B0D6B}"/>
              </a:ext>
            </a:extLst>
          </p:cNvPr>
          <p:cNvSpPr>
            <a:spLocks noGrp="1"/>
          </p:cNvSpPr>
          <p:nvPr>
            <p:ph type="dt" sz="half" idx="10"/>
          </p:nvPr>
        </p:nvSpPr>
        <p:spPr/>
        <p:txBody>
          <a:bodyPr/>
          <a:lstStyle/>
          <a:p>
            <a:fld id="{9CC3851F-6847-4D69-BFA4-95E00C51DC61}" type="datetimeFigureOut">
              <a:rPr lang="en-ID" smtClean="0"/>
              <a:t>28/08/2020</a:t>
            </a:fld>
            <a:endParaRPr lang="en-ID"/>
          </a:p>
        </p:txBody>
      </p:sp>
      <p:sp>
        <p:nvSpPr>
          <p:cNvPr id="3" name="Footer Placeholder 2">
            <a:extLst>
              <a:ext uri="{FF2B5EF4-FFF2-40B4-BE49-F238E27FC236}">
                <a16:creationId xmlns:a16="http://schemas.microsoft.com/office/drawing/2014/main" id="{D8EC0BEA-B73E-49E0-8847-49C699C8561F}"/>
              </a:ext>
            </a:extLst>
          </p:cNvPr>
          <p:cNvSpPr>
            <a:spLocks noGrp="1"/>
          </p:cNvSpPr>
          <p:nvPr>
            <p:ph type="ftr" sz="quarter" idx="11"/>
          </p:nvPr>
        </p:nvSpPr>
        <p:spPr/>
        <p:txBody>
          <a:bodyPr/>
          <a:lstStyle/>
          <a:p>
            <a:endParaRPr lang="en-ID"/>
          </a:p>
        </p:txBody>
      </p:sp>
      <p:sp>
        <p:nvSpPr>
          <p:cNvPr id="4" name="Slide Number Placeholder 3">
            <a:extLst>
              <a:ext uri="{FF2B5EF4-FFF2-40B4-BE49-F238E27FC236}">
                <a16:creationId xmlns:a16="http://schemas.microsoft.com/office/drawing/2014/main" id="{94119635-FA93-4976-855D-DCFC4D000FAA}"/>
              </a:ext>
            </a:extLst>
          </p:cNvPr>
          <p:cNvSpPr>
            <a:spLocks noGrp="1"/>
          </p:cNvSpPr>
          <p:nvPr>
            <p:ph type="sldNum" sz="quarter" idx="12"/>
          </p:nvPr>
        </p:nvSpPr>
        <p:spPr/>
        <p:txBody>
          <a:bodyPr/>
          <a:lstStyle/>
          <a:p>
            <a:fld id="{CB451348-D096-4424-BB05-7979DFE9B8AF}" type="slidenum">
              <a:rPr lang="en-ID" smtClean="0"/>
              <a:t>‹#›</a:t>
            </a:fld>
            <a:endParaRPr lang="en-ID"/>
          </a:p>
        </p:txBody>
      </p:sp>
    </p:spTree>
    <p:extLst>
      <p:ext uri="{BB962C8B-B14F-4D97-AF65-F5344CB8AC3E}">
        <p14:creationId xmlns:p14="http://schemas.microsoft.com/office/powerpoint/2010/main" val="28581004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33CCCA-C7ED-4C80-A5AD-8B600397501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D"/>
          </a:p>
        </p:txBody>
      </p:sp>
      <p:sp>
        <p:nvSpPr>
          <p:cNvPr id="3" name="Content Placeholder 2">
            <a:extLst>
              <a:ext uri="{FF2B5EF4-FFF2-40B4-BE49-F238E27FC236}">
                <a16:creationId xmlns:a16="http://schemas.microsoft.com/office/drawing/2014/main" id="{2F8915AA-0B94-4122-812A-1C4806BA043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D"/>
          </a:p>
        </p:txBody>
      </p:sp>
      <p:sp>
        <p:nvSpPr>
          <p:cNvPr id="4" name="Text Placeholder 3">
            <a:extLst>
              <a:ext uri="{FF2B5EF4-FFF2-40B4-BE49-F238E27FC236}">
                <a16:creationId xmlns:a16="http://schemas.microsoft.com/office/drawing/2014/main" id="{B8DF1B60-AE87-43F3-8E9B-0CE98B586DB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766AA35-34E5-4689-8443-23CF2B2101B4}"/>
              </a:ext>
            </a:extLst>
          </p:cNvPr>
          <p:cNvSpPr>
            <a:spLocks noGrp="1"/>
          </p:cNvSpPr>
          <p:nvPr>
            <p:ph type="dt" sz="half" idx="10"/>
          </p:nvPr>
        </p:nvSpPr>
        <p:spPr/>
        <p:txBody>
          <a:bodyPr/>
          <a:lstStyle/>
          <a:p>
            <a:fld id="{9CC3851F-6847-4D69-BFA4-95E00C51DC61}" type="datetimeFigureOut">
              <a:rPr lang="en-ID" smtClean="0"/>
              <a:t>28/08/2020</a:t>
            </a:fld>
            <a:endParaRPr lang="en-ID"/>
          </a:p>
        </p:txBody>
      </p:sp>
      <p:sp>
        <p:nvSpPr>
          <p:cNvPr id="6" name="Footer Placeholder 5">
            <a:extLst>
              <a:ext uri="{FF2B5EF4-FFF2-40B4-BE49-F238E27FC236}">
                <a16:creationId xmlns:a16="http://schemas.microsoft.com/office/drawing/2014/main" id="{8592AF04-81F7-48AA-8755-F740CAF89752}"/>
              </a:ext>
            </a:extLst>
          </p:cNvPr>
          <p:cNvSpPr>
            <a:spLocks noGrp="1"/>
          </p:cNvSpPr>
          <p:nvPr>
            <p:ph type="ftr" sz="quarter" idx="11"/>
          </p:nvPr>
        </p:nvSpPr>
        <p:spPr/>
        <p:txBody>
          <a:bodyPr/>
          <a:lstStyle/>
          <a:p>
            <a:endParaRPr lang="en-ID"/>
          </a:p>
        </p:txBody>
      </p:sp>
      <p:sp>
        <p:nvSpPr>
          <p:cNvPr id="7" name="Slide Number Placeholder 6">
            <a:extLst>
              <a:ext uri="{FF2B5EF4-FFF2-40B4-BE49-F238E27FC236}">
                <a16:creationId xmlns:a16="http://schemas.microsoft.com/office/drawing/2014/main" id="{00A9E76E-0BA3-45F2-B056-0427CCA64581}"/>
              </a:ext>
            </a:extLst>
          </p:cNvPr>
          <p:cNvSpPr>
            <a:spLocks noGrp="1"/>
          </p:cNvSpPr>
          <p:nvPr>
            <p:ph type="sldNum" sz="quarter" idx="12"/>
          </p:nvPr>
        </p:nvSpPr>
        <p:spPr/>
        <p:txBody>
          <a:bodyPr/>
          <a:lstStyle/>
          <a:p>
            <a:fld id="{CB451348-D096-4424-BB05-7979DFE9B8AF}" type="slidenum">
              <a:rPr lang="en-ID" smtClean="0"/>
              <a:t>‹#›</a:t>
            </a:fld>
            <a:endParaRPr lang="en-ID"/>
          </a:p>
        </p:txBody>
      </p:sp>
    </p:spTree>
    <p:extLst>
      <p:ext uri="{BB962C8B-B14F-4D97-AF65-F5344CB8AC3E}">
        <p14:creationId xmlns:p14="http://schemas.microsoft.com/office/powerpoint/2010/main" val="37667048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B2B9E8-3AAE-42C2-93C5-371B15309B4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D"/>
          </a:p>
        </p:txBody>
      </p:sp>
      <p:sp>
        <p:nvSpPr>
          <p:cNvPr id="3" name="Picture Placeholder 2">
            <a:extLst>
              <a:ext uri="{FF2B5EF4-FFF2-40B4-BE49-F238E27FC236}">
                <a16:creationId xmlns:a16="http://schemas.microsoft.com/office/drawing/2014/main" id="{8F72D85A-07B5-4039-8BE9-B23E09BD44B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D"/>
          </a:p>
        </p:txBody>
      </p:sp>
      <p:sp>
        <p:nvSpPr>
          <p:cNvPr id="4" name="Text Placeholder 3">
            <a:extLst>
              <a:ext uri="{FF2B5EF4-FFF2-40B4-BE49-F238E27FC236}">
                <a16:creationId xmlns:a16="http://schemas.microsoft.com/office/drawing/2014/main" id="{B437BDA4-E962-4BBF-9E3C-1D6A592D895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C4E91EC-E4F1-41A3-A46C-BBFE5AA3E97A}"/>
              </a:ext>
            </a:extLst>
          </p:cNvPr>
          <p:cNvSpPr>
            <a:spLocks noGrp="1"/>
          </p:cNvSpPr>
          <p:nvPr>
            <p:ph type="dt" sz="half" idx="10"/>
          </p:nvPr>
        </p:nvSpPr>
        <p:spPr/>
        <p:txBody>
          <a:bodyPr/>
          <a:lstStyle/>
          <a:p>
            <a:fld id="{9CC3851F-6847-4D69-BFA4-95E00C51DC61}" type="datetimeFigureOut">
              <a:rPr lang="en-ID" smtClean="0"/>
              <a:t>28/08/2020</a:t>
            </a:fld>
            <a:endParaRPr lang="en-ID"/>
          </a:p>
        </p:txBody>
      </p:sp>
      <p:sp>
        <p:nvSpPr>
          <p:cNvPr id="6" name="Footer Placeholder 5">
            <a:extLst>
              <a:ext uri="{FF2B5EF4-FFF2-40B4-BE49-F238E27FC236}">
                <a16:creationId xmlns:a16="http://schemas.microsoft.com/office/drawing/2014/main" id="{0C1C952F-5C07-4838-835E-769B4BFAE6DD}"/>
              </a:ext>
            </a:extLst>
          </p:cNvPr>
          <p:cNvSpPr>
            <a:spLocks noGrp="1"/>
          </p:cNvSpPr>
          <p:nvPr>
            <p:ph type="ftr" sz="quarter" idx="11"/>
          </p:nvPr>
        </p:nvSpPr>
        <p:spPr/>
        <p:txBody>
          <a:bodyPr/>
          <a:lstStyle/>
          <a:p>
            <a:endParaRPr lang="en-ID"/>
          </a:p>
        </p:txBody>
      </p:sp>
      <p:sp>
        <p:nvSpPr>
          <p:cNvPr id="7" name="Slide Number Placeholder 6">
            <a:extLst>
              <a:ext uri="{FF2B5EF4-FFF2-40B4-BE49-F238E27FC236}">
                <a16:creationId xmlns:a16="http://schemas.microsoft.com/office/drawing/2014/main" id="{4B928335-974C-4241-9AD7-DD5EABDE5D75}"/>
              </a:ext>
            </a:extLst>
          </p:cNvPr>
          <p:cNvSpPr>
            <a:spLocks noGrp="1"/>
          </p:cNvSpPr>
          <p:nvPr>
            <p:ph type="sldNum" sz="quarter" idx="12"/>
          </p:nvPr>
        </p:nvSpPr>
        <p:spPr/>
        <p:txBody>
          <a:bodyPr/>
          <a:lstStyle/>
          <a:p>
            <a:fld id="{CB451348-D096-4424-BB05-7979DFE9B8AF}" type="slidenum">
              <a:rPr lang="en-ID" smtClean="0"/>
              <a:t>‹#›</a:t>
            </a:fld>
            <a:endParaRPr lang="en-ID"/>
          </a:p>
        </p:txBody>
      </p:sp>
    </p:spTree>
    <p:extLst>
      <p:ext uri="{BB962C8B-B14F-4D97-AF65-F5344CB8AC3E}">
        <p14:creationId xmlns:p14="http://schemas.microsoft.com/office/powerpoint/2010/main" val="14946231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4">
            <a:lum/>
          </a:blip>
          <a:srcRect/>
          <a:stretch>
            <a:fillRect/>
          </a:stretch>
        </a:blip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487E500-F6E1-4647-933D-042E59FD908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ID"/>
          </a:p>
        </p:txBody>
      </p:sp>
      <p:sp>
        <p:nvSpPr>
          <p:cNvPr id="3" name="Text Placeholder 2">
            <a:extLst>
              <a:ext uri="{FF2B5EF4-FFF2-40B4-BE49-F238E27FC236}">
                <a16:creationId xmlns:a16="http://schemas.microsoft.com/office/drawing/2014/main" id="{852AC795-ACFD-4584-97FB-4EC2E753CEC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D"/>
          </a:p>
        </p:txBody>
      </p:sp>
      <p:sp>
        <p:nvSpPr>
          <p:cNvPr id="4" name="Date Placeholder 3">
            <a:extLst>
              <a:ext uri="{FF2B5EF4-FFF2-40B4-BE49-F238E27FC236}">
                <a16:creationId xmlns:a16="http://schemas.microsoft.com/office/drawing/2014/main" id="{F417ED19-EB80-4058-827A-1BD90E582E9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CC3851F-6847-4D69-BFA4-95E00C51DC61}" type="datetimeFigureOut">
              <a:rPr lang="en-ID" smtClean="0"/>
              <a:t>28/08/2020</a:t>
            </a:fld>
            <a:endParaRPr lang="en-ID"/>
          </a:p>
        </p:txBody>
      </p:sp>
      <p:sp>
        <p:nvSpPr>
          <p:cNvPr id="5" name="Footer Placeholder 4">
            <a:extLst>
              <a:ext uri="{FF2B5EF4-FFF2-40B4-BE49-F238E27FC236}">
                <a16:creationId xmlns:a16="http://schemas.microsoft.com/office/drawing/2014/main" id="{9BC1D2B2-AB16-4FF9-B14A-FE90BFC56FE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D"/>
          </a:p>
        </p:txBody>
      </p:sp>
      <p:sp>
        <p:nvSpPr>
          <p:cNvPr id="6" name="Slide Number Placeholder 5">
            <a:extLst>
              <a:ext uri="{FF2B5EF4-FFF2-40B4-BE49-F238E27FC236}">
                <a16:creationId xmlns:a16="http://schemas.microsoft.com/office/drawing/2014/main" id="{470B8E8F-8956-4AE5-860E-F59D8D8C319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B451348-D096-4424-BB05-7979DFE9B8AF}" type="slidenum">
              <a:rPr lang="en-ID" smtClean="0"/>
              <a:t>‹#›</a:t>
            </a:fld>
            <a:endParaRPr lang="en-ID"/>
          </a:p>
        </p:txBody>
      </p:sp>
    </p:spTree>
    <p:extLst>
      <p:ext uri="{BB962C8B-B14F-4D97-AF65-F5344CB8AC3E}">
        <p14:creationId xmlns:p14="http://schemas.microsoft.com/office/powerpoint/2010/main" val="10672621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a:extLst>
              <a:ext uri="{FF2B5EF4-FFF2-40B4-BE49-F238E27FC236}">
                <a16:creationId xmlns:a16="http://schemas.microsoft.com/office/drawing/2014/main" id="{7E7A744F-5145-4685-BFFA-83CB7A110B0C}"/>
              </a:ext>
            </a:extLst>
          </p:cNvPr>
          <p:cNvSpPr>
            <a:spLocks noGrp="1" noChangeArrowheads="1"/>
          </p:cNvSpPr>
          <p:nvPr>
            <p:ph type="ctrTitle"/>
          </p:nvPr>
        </p:nvSpPr>
        <p:spPr>
          <a:xfrm>
            <a:off x="2208213" y="1484314"/>
            <a:ext cx="7772400" cy="1470025"/>
          </a:xfrm>
        </p:spPr>
        <p:txBody>
          <a:bodyPr anchor="ctr"/>
          <a:lstStyle/>
          <a:p>
            <a:r>
              <a:rPr lang="en-US" altLang="en-US" sz="4400" b="1">
                <a:latin typeface="Century Gothic" panose="020B0502020202020204" pitchFamily="34" charset="0"/>
              </a:rPr>
              <a:t>BAHASA INDONESIA </a:t>
            </a:r>
          </a:p>
        </p:txBody>
      </p:sp>
      <p:sp>
        <p:nvSpPr>
          <p:cNvPr id="50179" name="Rectangle 3">
            <a:extLst>
              <a:ext uri="{FF2B5EF4-FFF2-40B4-BE49-F238E27FC236}">
                <a16:creationId xmlns:a16="http://schemas.microsoft.com/office/drawing/2014/main" id="{465BADF3-DCB0-49BB-A9B0-C5E0A5703350}"/>
              </a:ext>
            </a:extLst>
          </p:cNvPr>
          <p:cNvSpPr>
            <a:spLocks noGrp="1" noChangeArrowheads="1"/>
          </p:cNvSpPr>
          <p:nvPr>
            <p:ph type="subTitle" idx="1"/>
          </p:nvPr>
        </p:nvSpPr>
        <p:spPr>
          <a:xfrm>
            <a:off x="2855913" y="3284538"/>
            <a:ext cx="6400800" cy="1752600"/>
          </a:xfrm>
        </p:spPr>
        <p:txBody>
          <a:bodyPr/>
          <a:lstStyle/>
          <a:p>
            <a:r>
              <a:rPr lang="en-US" altLang="en-US" sz="3200" b="1">
                <a:latin typeface="Century Gothic" panose="020B0502020202020204" pitchFamily="34" charset="0"/>
              </a:rPr>
              <a:t>SINONIM DAN ANTONIM</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ext Box 2">
            <a:extLst>
              <a:ext uri="{FF2B5EF4-FFF2-40B4-BE49-F238E27FC236}">
                <a16:creationId xmlns:a16="http://schemas.microsoft.com/office/drawing/2014/main" id="{F001BA92-57B3-4238-B4E2-647EF164765D}"/>
              </a:ext>
            </a:extLst>
          </p:cNvPr>
          <p:cNvSpPr txBox="1">
            <a:spLocks noChangeArrowheads="1"/>
          </p:cNvSpPr>
          <p:nvPr/>
        </p:nvSpPr>
        <p:spPr bwMode="auto">
          <a:xfrm>
            <a:off x="2208213" y="404814"/>
            <a:ext cx="7669212" cy="58705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defRPr>
                <a:solidFill>
                  <a:schemeClr val="tx1"/>
                </a:solidFill>
                <a:latin typeface="Arial" panose="020B0604020202020204" pitchFamily="34" charset="0"/>
              </a:defRPr>
            </a:lvl1pPr>
            <a:lvl2pPr marL="800100" indent="-342900">
              <a:defRPr>
                <a:solidFill>
                  <a:schemeClr val="tx1"/>
                </a:solidFill>
                <a:latin typeface="Arial" panose="020B0604020202020204" pitchFamily="34" charset="0"/>
              </a:defRPr>
            </a:lvl2pPr>
            <a:lvl3pPr marL="1257300" indent="-342900">
              <a:defRPr>
                <a:solidFill>
                  <a:schemeClr val="tx1"/>
                </a:solidFill>
                <a:latin typeface="Arial" panose="020B0604020202020204" pitchFamily="34" charset="0"/>
              </a:defRPr>
            </a:lvl3pPr>
            <a:lvl4pPr marL="1714500" indent="-342900">
              <a:defRPr>
                <a:solidFill>
                  <a:schemeClr val="tx1"/>
                </a:solidFill>
                <a:latin typeface="Arial" panose="020B0604020202020204" pitchFamily="34" charset="0"/>
              </a:defRPr>
            </a:lvl4pPr>
            <a:lvl5pPr marL="2171700" indent="-342900">
              <a:defRPr>
                <a:solidFill>
                  <a:schemeClr val="tx1"/>
                </a:solidFill>
                <a:latin typeface="Arial" panose="020B0604020202020204" pitchFamily="34" charset="0"/>
              </a:defRPr>
            </a:lvl5pPr>
            <a:lvl6pPr marL="2628900" indent="-342900" fontAlgn="base">
              <a:spcBef>
                <a:spcPct val="0"/>
              </a:spcBef>
              <a:spcAft>
                <a:spcPct val="0"/>
              </a:spcAft>
              <a:defRPr>
                <a:solidFill>
                  <a:schemeClr val="tx1"/>
                </a:solidFill>
                <a:latin typeface="Arial" panose="020B0604020202020204" pitchFamily="34" charset="0"/>
              </a:defRPr>
            </a:lvl6pPr>
            <a:lvl7pPr marL="3086100" indent="-342900" fontAlgn="base">
              <a:spcBef>
                <a:spcPct val="0"/>
              </a:spcBef>
              <a:spcAft>
                <a:spcPct val="0"/>
              </a:spcAft>
              <a:defRPr>
                <a:solidFill>
                  <a:schemeClr val="tx1"/>
                </a:solidFill>
                <a:latin typeface="Arial" panose="020B0604020202020204" pitchFamily="34" charset="0"/>
              </a:defRPr>
            </a:lvl7pPr>
            <a:lvl8pPr marL="3543300" indent="-342900" fontAlgn="base">
              <a:spcBef>
                <a:spcPct val="0"/>
              </a:spcBef>
              <a:spcAft>
                <a:spcPct val="0"/>
              </a:spcAft>
              <a:defRPr>
                <a:solidFill>
                  <a:schemeClr val="tx1"/>
                </a:solidFill>
                <a:latin typeface="Arial" panose="020B0604020202020204" pitchFamily="34" charset="0"/>
              </a:defRPr>
            </a:lvl8pPr>
            <a:lvl9pPr marL="4000500" indent="-342900" fontAlgn="base">
              <a:spcBef>
                <a:spcPct val="0"/>
              </a:spcBef>
              <a:spcAft>
                <a:spcPct val="0"/>
              </a:spcAft>
              <a:defRPr>
                <a:solidFill>
                  <a:schemeClr val="tx1"/>
                </a:solidFill>
                <a:latin typeface="Arial" panose="020B0604020202020204" pitchFamily="34" charset="0"/>
              </a:defRPr>
            </a:lvl9pPr>
          </a:lstStyle>
          <a:p>
            <a:pPr algn="just">
              <a:lnSpc>
                <a:spcPct val="120000"/>
              </a:lnSpc>
            </a:pPr>
            <a:r>
              <a:rPr lang="en-US" altLang="en-US" sz="2500" b="1"/>
              <a:t>Contoh Soal :</a:t>
            </a:r>
          </a:p>
          <a:p>
            <a:pPr algn="just">
              <a:lnSpc>
                <a:spcPct val="120000"/>
              </a:lnSpc>
            </a:pPr>
            <a:endParaRPr lang="en-US" altLang="en-US" sz="800" b="1"/>
          </a:p>
          <a:p>
            <a:pPr algn="just">
              <a:lnSpc>
                <a:spcPct val="120000"/>
              </a:lnSpc>
              <a:buFontTx/>
              <a:buAutoNum type="arabicPeriod"/>
            </a:pPr>
            <a:r>
              <a:rPr lang="en-US" altLang="en-US" sz="2500"/>
              <a:t>Kita harus turut menjaga dan </a:t>
            </a:r>
            <a:r>
              <a:rPr lang="en-US" altLang="en-US" sz="2500" u="sng">
                <a:solidFill>
                  <a:schemeClr val="hlink"/>
                </a:solidFill>
              </a:rPr>
              <a:t>memelihara kelestarian</a:t>
            </a:r>
            <a:r>
              <a:rPr lang="en-US" altLang="en-US" sz="2500"/>
              <a:t> lingkungan hidup kita serta turut mencegah pencemaran sungai-sungai sebagai sumber </a:t>
            </a:r>
            <a:r>
              <a:rPr lang="en-US" altLang="en-US" sz="2500" u="sng">
                <a:solidFill>
                  <a:schemeClr val="hlink"/>
                </a:solidFill>
              </a:rPr>
              <a:t>kehidupan</a:t>
            </a:r>
            <a:r>
              <a:rPr lang="en-US" altLang="en-US" sz="2500"/>
              <a:t> penduduk di </a:t>
            </a:r>
            <a:r>
              <a:rPr lang="en-US" altLang="en-US" sz="2500" u="sng">
                <a:solidFill>
                  <a:schemeClr val="hlink"/>
                </a:solidFill>
              </a:rPr>
              <a:t>desa</a:t>
            </a:r>
            <a:r>
              <a:rPr lang="en-US" altLang="en-US" sz="2500"/>
              <a:t>, kota bahkan penduduk di pelosok tanah air.</a:t>
            </a:r>
          </a:p>
          <a:p>
            <a:pPr algn="just">
              <a:lnSpc>
                <a:spcPct val="120000"/>
              </a:lnSpc>
            </a:pPr>
            <a:endParaRPr lang="en-US" altLang="en-US" sz="800"/>
          </a:p>
          <a:p>
            <a:pPr algn="just">
              <a:lnSpc>
                <a:spcPct val="120000"/>
              </a:lnSpc>
            </a:pPr>
            <a:r>
              <a:rPr lang="en-US" altLang="en-US" sz="2500"/>
              <a:t>	Sinonim kata bergaris bawah dalam kalimat di atas adalah….</a:t>
            </a:r>
          </a:p>
          <a:p>
            <a:pPr algn="just">
              <a:lnSpc>
                <a:spcPct val="120000"/>
              </a:lnSpc>
            </a:pPr>
            <a:r>
              <a:rPr lang="en-US" altLang="en-US" sz="2500"/>
              <a:t>	a.  Membina, kestabilan, dusun.</a:t>
            </a:r>
          </a:p>
          <a:p>
            <a:pPr algn="just">
              <a:lnSpc>
                <a:spcPct val="120000"/>
              </a:lnSpc>
            </a:pPr>
            <a:r>
              <a:rPr lang="en-US" altLang="en-US" sz="2500"/>
              <a:t>	b.  Merawat, kelangsungan, dukuh.</a:t>
            </a:r>
          </a:p>
          <a:p>
            <a:pPr algn="just">
              <a:lnSpc>
                <a:spcPct val="120000"/>
              </a:lnSpc>
            </a:pPr>
            <a:r>
              <a:rPr lang="en-US" altLang="en-US" sz="2500"/>
              <a:t>	c.  Melindungi, kejayaan, daerah.</a:t>
            </a:r>
          </a:p>
          <a:p>
            <a:pPr algn="just">
              <a:lnSpc>
                <a:spcPct val="120000"/>
              </a:lnSpc>
            </a:pPr>
            <a:r>
              <a:rPr lang="en-US" altLang="en-US" sz="2500"/>
              <a:t>	d.  Menumbuhkan, keselarasan, pendalaman</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ext Box 2">
            <a:extLst>
              <a:ext uri="{FF2B5EF4-FFF2-40B4-BE49-F238E27FC236}">
                <a16:creationId xmlns:a16="http://schemas.microsoft.com/office/drawing/2014/main" id="{3644A60C-4D1C-41E4-9449-BB126E410824}"/>
              </a:ext>
            </a:extLst>
          </p:cNvPr>
          <p:cNvSpPr txBox="1">
            <a:spLocks noChangeArrowheads="1"/>
          </p:cNvSpPr>
          <p:nvPr/>
        </p:nvSpPr>
        <p:spPr bwMode="auto">
          <a:xfrm>
            <a:off x="4656139" y="569913"/>
            <a:ext cx="2733675" cy="519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800" b="1">
                <a:latin typeface="Arial" panose="020B0604020202020204" pitchFamily="34" charset="0"/>
              </a:rPr>
              <a:t>PEMBAHASAN</a:t>
            </a:r>
          </a:p>
        </p:txBody>
      </p:sp>
      <p:sp>
        <p:nvSpPr>
          <p:cNvPr id="6147" name="Text Box 3">
            <a:extLst>
              <a:ext uri="{FF2B5EF4-FFF2-40B4-BE49-F238E27FC236}">
                <a16:creationId xmlns:a16="http://schemas.microsoft.com/office/drawing/2014/main" id="{0452D2E8-F1E6-4449-A8C3-16B49C971C32}"/>
              </a:ext>
            </a:extLst>
          </p:cNvPr>
          <p:cNvSpPr txBox="1">
            <a:spLocks noChangeArrowheads="1"/>
          </p:cNvSpPr>
          <p:nvPr/>
        </p:nvSpPr>
        <p:spPr bwMode="auto">
          <a:xfrm>
            <a:off x="1992313" y="1125539"/>
            <a:ext cx="7993062" cy="4911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defRPr>
                <a:solidFill>
                  <a:schemeClr val="tx1"/>
                </a:solidFill>
                <a:latin typeface="Arial" panose="020B0604020202020204" pitchFamily="34" charset="0"/>
              </a:defRPr>
            </a:lvl1pPr>
            <a:lvl2pPr marL="800100" indent="-342900">
              <a:defRPr>
                <a:solidFill>
                  <a:schemeClr val="tx1"/>
                </a:solidFill>
                <a:latin typeface="Arial" panose="020B0604020202020204" pitchFamily="34" charset="0"/>
              </a:defRPr>
            </a:lvl2pPr>
            <a:lvl3pPr marL="1257300" indent="-342900">
              <a:defRPr>
                <a:solidFill>
                  <a:schemeClr val="tx1"/>
                </a:solidFill>
                <a:latin typeface="Arial" panose="020B0604020202020204" pitchFamily="34" charset="0"/>
              </a:defRPr>
            </a:lvl3pPr>
            <a:lvl4pPr marL="1714500" indent="-342900">
              <a:defRPr>
                <a:solidFill>
                  <a:schemeClr val="tx1"/>
                </a:solidFill>
                <a:latin typeface="Arial" panose="020B0604020202020204" pitchFamily="34" charset="0"/>
              </a:defRPr>
            </a:lvl4pPr>
            <a:lvl5pPr marL="2171700" indent="-342900">
              <a:defRPr>
                <a:solidFill>
                  <a:schemeClr val="tx1"/>
                </a:solidFill>
                <a:latin typeface="Arial" panose="020B0604020202020204" pitchFamily="34" charset="0"/>
              </a:defRPr>
            </a:lvl5pPr>
            <a:lvl6pPr marL="2628900" indent="-342900" fontAlgn="base">
              <a:spcBef>
                <a:spcPct val="0"/>
              </a:spcBef>
              <a:spcAft>
                <a:spcPct val="0"/>
              </a:spcAft>
              <a:defRPr>
                <a:solidFill>
                  <a:schemeClr val="tx1"/>
                </a:solidFill>
                <a:latin typeface="Arial" panose="020B0604020202020204" pitchFamily="34" charset="0"/>
              </a:defRPr>
            </a:lvl6pPr>
            <a:lvl7pPr marL="3086100" indent="-342900" fontAlgn="base">
              <a:spcBef>
                <a:spcPct val="0"/>
              </a:spcBef>
              <a:spcAft>
                <a:spcPct val="0"/>
              </a:spcAft>
              <a:defRPr>
                <a:solidFill>
                  <a:schemeClr val="tx1"/>
                </a:solidFill>
                <a:latin typeface="Arial" panose="020B0604020202020204" pitchFamily="34" charset="0"/>
              </a:defRPr>
            </a:lvl7pPr>
            <a:lvl8pPr marL="3543300" indent="-342900" fontAlgn="base">
              <a:spcBef>
                <a:spcPct val="0"/>
              </a:spcBef>
              <a:spcAft>
                <a:spcPct val="0"/>
              </a:spcAft>
              <a:defRPr>
                <a:solidFill>
                  <a:schemeClr val="tx1"/>
                </a:solidFill>
                <a:latin typeface="Arial" panose="020B0604020202020204" pitchFamily="34" charset="0"/>
              </a:defRPr>
            </a:lvl8pPr>
            <a:lvl9pPr marL="4000500" indent="-342900" fontAlgn="base">
              <a:spcBef>
                <a:spcPct val="0"/>
              </a:spcBef>
              <a:spcAft>
                <a:spcPct val="0"/>
              </a:spcAft>
              <a:defRPr>
                <a:solidFill>
                  <a:schemeClr val="tx1"/>
                </a:solidFill>
                <a:latin typeface="Arial" panose="020B0604020202020204" pitchFamily="34" charset="0"/>
              </a:defRPr>
            </a:lvl9pPr>
          </a:lstStyle>
          <a:p>
            <a:pPr>
              <a:lnSpc>
                <a:spcPct val="120000"/>
              </a:lnSpc>
              <a:buFont typeface="Wingdings" panose="05000000000000000000" pitchFamily="2" charset="2"/>
              <a:buNone/>
            </a:pPr>
            <a:r>
              <a:rPr lang="en-US" altLang="en-US" sz="2400">
                <a:sym typeface="Wingdings" panose="05000000000000000000" pitchFamily="2" charset="2"/>
              </a:rPr>
              <a:t>	Kata bersinonim  kata yang memiliki kesamaan  </a:t>
            </a:r>
          </a:p>
          <a:p>
            <a:pPr>
              <a:lnSpc>
                <a:spcPct val="120000"/>
              </a:lnSpc>
              <a:buFont typeface="Wingdings" panose="05000000000000000000" pitchFamily="2" charset="2"/>
              <a:buNone/>
            </a:pPr>
            <a:r>
              <a:rPr lang="en-US" altLang="en-US" sz="2400">
                <a:sym typeface="Wingdings" panose="05000000000000000000" pitchFamily="2" charset="2"/>
              </a:rPr>
              <a:t>                                   makna dengan kata lainnya.</a:t>
            </a:r>
          </a:p>
          <a:p>
            <a:pPr>
              <a:lnSpc>
                <a:spcPct val="120000"/>
              </a:lnSpc>
              <a:buFont typeface="Wingdings" panose="05000000000000000000" pitchFamily="2" charset="2"/>
              <a:buNone/>
            </a:pPr>
            <a:endParaRPr lang="en-US" altLang="en-US" sz="800">
              <a:sym typeface="Wingdings" panose="05000000000000000000" pitchFamily="2" charset="2"/>
            </a:endParaRPr>
          </a:p>
          <a:p>
            <a:pPr>
              <a:lnSpc>
                <a:spcPct val="120000"/>
              </a:lnSpc>
              <a:buFont typeface="Wingdings" panose="05000000000000000000" pitchFamily="2" charset="2"/>
              <a:buNone/>
            </a:pPr>
            <a:r>
              <a:rPr lang="en-US" altLang="en-US" sz="2400">
                <a:sym typeface="Wingdings" panose="05000000000000000000" pitchFamily="2" charset="2"/>
              </a:rPr>
              <a:t>	Kata-kata bersinonim, ditandai oleh kemampuan kata-kata itu untuk saling menggantikan posisi masing-masing dalam suatu kalimat.</a:t>
            </a:r>
          </a:p>
          <a:p>
            <a:pPr>
              <a:lnSpc>
                <a:spcPct val="120000"/>
              </a:lnSpc>
              <a:buFont typeface="Wingdings" panose="05000000000000000000" pitchFamily="2" charset="2"/>
              <a:buNone/>
            </a:pPr>
            <a:endParaRPr lang="en-US" altLang="en-US" sz="800">
              <a:sym typeface="Wingdings" panose="05000000000000000000" pitchFamily="2" charset="2"/>
            </a:endParaRPr>
          </a:p>
          <a:p>
            <a:pPr>
              <a:lnSpc>
                <a:spcPct val="120000"/>
              </a:lnSpc>
              <a:buFont typeface="Wingdings" panose="05000000000000000000" pitchFamily="2" charset="2"/>
              <a:buNone/>
            </a:pPr>
            <a:r>
              <a:rPr lang="en-US" altLang="en-US" sz="2400">
                <a:sym typeface="Wingdings" panose="05000000000000000000" pitchFamily="2" charset="2"/>
              </a:rPr>
              <a:t>	Kata bersinonim :</a:t>
            </a:r>
          </a:p>
          <a:p>
            <a:pPr>
              <a:lnSpc>
                <a:spcPct val="120000"/>
              </a:lnSpc>
              <a:buFont typeface="Wingdings" panose="05000000000000000000" pitchFamily="2" charset="2"/>
              <a:buNone/>
            </a:pPr>
            <a:r>
              <a:rPr lang="en-US" altLang="en-US" sz="2400">
                <a:sym typeface="Wingdings" panose="05000000000000000000" pitchFamily="2" charset="2"/>
              </a:rPr>
              <a:t>	-  memelihara kelestarian	:  merawat</a:t>
            </a:r>
          </a:p>
          <a:p>
            <a:pPr>
              <a:lnSpc>
                <a:spcPct val="120000"/>
              </a:lnSpc>
              <a:buFont typeface="Wingdings" panose="05000000000000000000" pitchFamily="2" charset="2"/>
              <a:buNone/>
            </a:pPr>
            <a:r>
              <a:rPr lang="en-US" altLang="en-US" sz="2400">
                <a:sym typeface="Wingdings" panose="05000000000000000000" pitchFamily="2" charset="2"/>
              </a:rPr>
              <a:t>	-  kehidupan			:  kelangsungan</a:t>
            </a:r>
          </a:p>
          <a:p>
            <a:pPr>
              <a:lnSpc>
                <a:spcPct val="120000"/>
              </a:lnSpc>
              <a:buFont typeface="Wingdings" panose="05000000000000000000" pitchFamily="2" charset="2"/>
              <a:buNone/>
            </a:pPr>
            <a:r>
              <a:rPr lang="en-US" altLang="en-US" sz="2400">
                <a:sym typeface="Wingdings" panose="05000000000000000000" pitchFamily="2" charset="2"/>
              </a:rPr>
              <a:t>	-  desa				:  dukuh</a:t>
            </a:r>
          </a:p>
          <a:p>
            <a:pPr>
              <a:lnSpc>
                <a:spcPct val="120000"/>
              </a:lnSpc>
              <a:buFont typeface="Wingdings" panose="05000000000000000000" pitchFamily="2" charset="2"/>
              <a:buNone/>
            </a:pPr>
            <a:endParaRPr lang="en-US" altLang="en-US" sz="800">
              <a:sym typeface="Wingdings" panose="05000000000000000000" pitchFamily="2" charset="2"/>
            </a:endParaRPr>
          </a:p>
          <a:p>
            <a:pPr>
              <a:lnSpc>
                <a:spcPct val="120000"/>
              </a:lnSpc>
              <a:buFont typeface="Wingdings" panose="05000000000000000000" pitchFamily="2" charset="2"/>
              <a:buNone/>
            </a:pPr>
            <a:r>
              <a:rPr lang="en-US" altLang="en-US" sz="2400">
                <a:sym typeface="Wingdings" panose="05000000000000000000" pitchFamily="2" charset="2"/>
              </a:rPr>
              <a:t>	</a:t>
            </a:r>
            <a:r>
              <a:rPr lang="en-US" altLang="en-US" sz="2400" b="1">
                <a:sym typeface="Wingdings" panose="05000000000000000000" pitchFamily="2" charset="2"/>
              </a:rPr>
              <a:t>Jawaban B</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ext Box 2">
            <a:extLst>
              <a:ext uri="{FF2B5EF4-FFF2-40B4-BE49-F238E27FC236}">
                <a16:creationId xmlns:a16="http://schemas.microsoft.com/office/drawing/2014/main" id="{15711764-2F80-43F2-ABFF-D618EF15624F}"/>
              </a:ext>
            </a:extLst>
          </p:cNvPr>
          <p:cNvSpPr txBox="1">
            <a:spLocks noChangeArrowheads="1"/>
          </p:cNvSpPr>
          <p:nvPr/>
        </p:nvSpPr>
        <p:spPr bwMode="auto">
          <a:xfrm>
            <a:off x="2135188" y="476250"/>
            <a:ext cx="7632700" cy="53296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defRPr>
                <a:solidFill>
                  <a:schemeClr val="tx1"/>
                </a:solidFill>
                <a:latin typeface="Arial" panose="020B0604020202020204" pitchFamily="34" charset="0"/>
              </a:defRPr>
            </a:lvl1pPr>
            <a:lvl2pPr marL="800100" indent="-342900">
              <a:defRPr>
                <a:solidFill>
                  <a:schemeClr val="tx1"/>
                </a:solidFill>
                <a:latin typeface="Arial" panose="020B0604020202020204" pitchFamily="34" charset="0"/>
              </a:defRPr>
            </a:lvl2pPr>
            <a:lvl3pPr marL="1257300" indent="-342900">
              <a:defRPr>
                <a:solidFill>
                  <a:schemeClr val="tx1"/>
                </a:solidFill>
                <a:latin typeface="Arial" panose="020B0604020202020204" pitchFamily="34" charset="0"/>
              </a:defRPr>
            </a:lvl3pPr>
            <a:lvl4pPr marL="1714500" indent="-342900">
              <a:defRPr>
                <a:solidFill>
                  <a:schemeClr val="tx1"/>
                </a:solidFill>
                <a:latin typeface="Arial" panose="020B0604020202020204" pitchFamily="34" charset="0"/>
              </a:defRPr>
            </a:lvl4pPr>
            <a:lvl5pPr marL="2171700" indent="-342900">
              <a:defRPr>
                <a:solidFill>
                  <a:schemeClr val="tx1"/>
                </a:solidFill>
                <a:latin typeface="Arial" panose="020B0604020202020204" pitchFamily="34" charset="0"/>
              </a:defRPr>
            </a:lvl5pPr>
            <a:lvl6pPr marL="2628900" indent="-342900" fontAlgn="base">
              <a:spcBef>
                <a:spcPct val="0"/>
              </a:spcBef>
              <a:spcAft>
                <a:spcPct val="0"/>
              </a:spcAft>
              <a:defRPr>
                <a:solidFill>
                  <a:schemeClr val="tx1"/>
                </a:solidFill>
                <a:latin typeface="Arial" panose="020B0604020202020204" pitchFamily="34" charset="0"/>
              </a:defRPr>
            </a:lvl6pPr>
            <a:lvl7pPr marL="3086100" indent="-342900" fontAlgn="base">
              <a:spcBef>
                <a:spcPct val="0"/>
              </a:spcBef>
              <a:spcAft>
                <a:spcPct val="0"/>
              </a:spcAft>
              <a:defRPr>
                <a:solidFill>
                  <a:schemeClr val="tx1"/>
                </a:solidFill>
                <a:latin typeface="Arial" panose="020B0604020202020204" pitchFamily="34" charset="0"/>
              </a:defRPr>
            </a:lvl7pPr>
            <a:lvl8pPr marL="3543300" indent="-342900" fontAlgn="base">
              <a:spcBef>
                <a:spcPct val="0"/>
              </a:spcBef>
              <a:spcAft>
                <a:spcPct val="0"/>
              </a:spcAft>
              <a:defRPr>
                <a:solidFill>
                  <a:schemeClr val="tx1"/>
                </a:solidFill>
                <a:latin typeface="Arial" panose="020B0604020202020204" pitchFamily="34" charset="0"/>
              </a:defRPr>
            </a:lvl8pPr>
            <a:lvl9pPr marL="4000500" indent="-342900" fontAlgn="base">
              <a:spcBef>
                <a:spcPct val="0"/>
              </a:spcBef>
              <a:spcAft>
                <a:spcPct val="0"/>
              </a:spcAft>
              <a:defRPr>
                <a:solidFill>
                  <a:schemeClr val="tx1"/>
                </a:solidFill>
                <a:latin typeface="Arial" panose="020B0604020202020204" pitchFamily="34" charset="0"/>
              </a:defRPr>
            </a:lvl9pPr>
          </a:lstStyle>
          <a:p>
            <a:pPr algn="just">
              <a:lnSpc>
                <a:spcPct val="120000"/>
              </a:lnSpc>
              <a:buFontTx/>
              <a:buAutoNum type="arabicPeriod" startAt="2"/>
            </a:pPr>
            <a:r>
              <a:rPr lang="en-US" altLang="en-US" sz="2600"/>
              <a:t>Suatu hal yang menarik dari para peraih Adipura adalah retribusi sampah yang dihasilkan. Tidak mengherankan jika manajemen pengelolaan sampah menjadi salah satu </a:t>
            </a:r>
            <a:r>
              <a:rPr lang="en-US" altLang="en-US" sz="2600" u="sng">
                <a:solidFill>
                  <a:schemeClr val="hlink"/>
                </a:solidFill>
              </a:rPr>
              <a:t>faktor</a:t>
            </a:r>
            <a:r>
              <a:rPr lang="en-US" altLang="en-US" sz="2600"/>
              <a:t> yang </a:t>
            </a:r>
            <a:r>
              <a:rPr lang="en-US" altLang="en-US" sz="2600" u="sng">
                <a:solidFill>
                  <a:schemeClr val="hlink"/>
                </a:solidFill>
              </a:rPr>
              <a:t>dominan</a:t>
            </a:r>
            <a:r>
              <a:rPr lang="en-US" altLang="en-US" sz="2600"/>
              <a:t> dalam </a:t>
            </a:r>
            <a:r>
              <a:rPr lang="en-US" altLang="en-US" sz="2600" u="sng">
                <a:solidFill>
                  <a:schemeClr val="hlink"/>
                </a:solidFill>
              </a:rPr>
              <a:t>kriteria</a:t>
            </a:r>
            <a:r>
              <a:rPr lang="en-US" altLang="en-US" sz="2600" u="sng"/>
              <a:t> </a:t>
            </a:r>
            <a:r>
              <a:rPr lang="en-US" altLang="en-US" sz="2600"/>
              <a:t>penilaian.</a:t>
            </a:r>
          </a:p>
          <a:p>
            <a:pPr algn="just">
              <a:lnSpc>
                <a:spcPct val="120000"/>
              </a:lnSpc>
            </a:pPr>
            <a:r>
              <a:rPr lang="en-US" altLang="en-US" sz="2600"/>
              <a:t>	Secara berurutan sinonim kata yang digaris bawahi pada paragraf di atas adalah….</a:t>
            </a:r>
          </a:p>
          <a:p>
            <a:pPr algn="just">
              <a:lnSpc>
                <a:spcPct val="120000"/>
              </a:lnSpc>
            </a:pPr>
            <a:r>
              <a:rPr lang="en-US" altLang="en-US" sz="2600"/>
              <a:t>	a.  Unsur, tertentu, aturan</a:t>
            </a:r>
          </a:p>
          <a:p>
            <a:pPr algn="just">
              <a:lnSpc>
                <a:spcPct val="120000"/>
              </a:lnSpc>
            </a:pPr>
            <a:r>
              <a:rPr lang="en-US" altLang="en-US" sz="2600"/>
              <a:t>	b.  Komponen, berpengaruh, cara</a:t>
            </a:r>
          </a:p>
          <a:p>
            <a:pPr algn="just">
              <a:lnSpc>
                <a:spcPct val="120000"/>
              </a:lnSpc>
            </a:pPr>
            <a:r>
              <a:rPr lang="en-US" altLang="en-US" sz="2600"/>
              <a:t>	c.  Aspek, menonjol, pedoman</a:t>
            </a:r>
          </a:p>
          <a:p>
            <a:pPr algn="just">
              <a:lnSpc>
                <a:spcPct val="120000"/>
              </a:lnSpc>
            </a:pPr>
            <a:r>
              <a:rPr lang="en-US" altLang="en-US" sz="2600"/>
              <a:t>	d.  Syarat, pedoman, penentuan</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a:extLst>
              <a:ext uri="{FF2B5EF4-FFF2-40B4-BE49-F238E27FC236}">
                <a16:creationId xmlns:a16="http://schemas.microsoft.com/office/drawing/2014/main" id="{B83187D6-C91D-42DA-97AA-C9F2AD9255A5}"/>
              </a:ext>
            </a:extLst>
          </p:cNvPr>
          <p:cNvSpPr txBox="1">
            <a:spLocks noChangeArrowheads="1"/>
          </p:cNvSpPr>
          <p:nvPr/>
        </p:nvSpPr>
        <p:spPr bwMode="auto">
          <a:xfrm>
            <a:off x="4656139" y="857251"/>
            <a:ext cx="2733675"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800" b="1">
                <a:latin typeface="Arial" panose="020B0604020202020204" pitchFamily="34" charset="0"/>
              </a:rPr>
              <a:t>PEMBAHASAN</a:t>
            </a:r>
          </a:p>
        </p:txBody>
      </p:sp>
      <p:sp>
        <p:nvSpPr>
          <p:cNvPr id="8195" name="Text Box 3">
            <a:extLst>
              <a:ext uri="{FF2B5EF4-FFF2-40B4-BE49-F238E27FC236}">
                <a16:creationId xmlns:a16="http://schemas.microsoft.com/office/drawing/2014/main" id="{B32852BA-C65F-4E59-AFD7-8AED25109864}"/>
              </a:ext>
            </a:extLst>
          </p:cNvPr>
          <p:cNvSpPr txBox="1">
            <a:spLocks noChangeArrowheads="1"/>
          </p:cNvSpPr>
          <p:nvPr/>
        </p:nvSpPr>
        <p:spPr bwMode="auto">
          <a:xfrm>
            <a:off x="2495550" y="1989139"/>
            <a:ext cx="8497888" cy="30813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defRPr>
                <a:solidFill>
                  <a:schemeClr val="tx1"/>
                </a:solidFill>
                <a:latin typeface="Arial" panose="020B0604020202020204" pitchFamily="34" charset="0"/>
              </a:defRPr>
            </a:lvl1pPr>
            <a:lvl2pPr marL="800100" indent="-342900">
              <a:defRPr>
                <a:solidFill>
                  <a:schemeClr val="tx1"/>
                </a:solidFill>
                <a:latin typeface="Arial" panose="020B0604020202020204" pitchFamily="34" charset="0"/>
              </a:defRPr>
            </a:lvl2pPr>
            <a:lvl3pPr marL="1257300" indent="-342900">
              <a:defRPr>
                <a:solidFill>
                  <a:schemeClr val="tx1"/>
                </a:solidFill>
                <a:latin typeface="Arial" panose="020B0604020202020204" pitchFamily="34" charset="0"/>
              </a:defRPr>
            </a:lvl3pPr>
            <a:lvl4pPr marL="1714500" indent="-342900">
              <a:defRPr>
                <a:solidFill>
                  <a:schemeClr val="tx1"/>
                </a:solidFill>
                <a:latin typeface="Arial" panose="020B0604020202020204" pitchFamily="34" charset="0"/>
              </a:defRPr>
            </a:lvl4pPr>
            <a:lvl5pPr marL="2171700" indent="-342900">
              <a:defRPr>
                <a:solidFill>
                  <a:schemeClr val="tx1"/>
                </a:solidFill>
                <a:latin typeface="Arial" panose="020B0604020202020204" pitchFamily="34" charset="0"/>
              </a:defRPr>
            </a:lvl5pPr>
            <a:lvl6pPr marL="2628900" indent="-342900" fontAlgn="base">
              <a:spcBef>
                <a:spcPct val="0"/>
              </a:spcBef>
              <a:spcAft>
                <a:spcPct val="0"/>
              </a:spcAft>
              <a:defRPr>
                <a:solidFill>
                  <a:schemeClr val="tx1"/>
                </a:solidFill>
                <a:latin typeface="Arial" panose="020B0604020202020204" pitchFamily="34" charset="0"/>
              </a:defRPr>
            </a:lvl6pPr>
            <a:lvl7pPr marL="3086100" indent="-342900" fontAlgn="base">
              <a:spcBef>
                <a:spcPct val="0"/>
              </a:spcBef>
              <a:spcAft>
                <a:spcPct val="0"/>
              </a:spcAft>
              <a:defRPr>
                <a:solidFill>
                  <a:schemeClr val="tx1"/>
                </a:solidFill>
                <a:latin typeface="Arial" panose="020B0604020202020204" pitchFamily="34" charset="0"/>
              </a:defRPr>
            </a:lvl7pPr>
            <a:lvl8pPr marL="3543300" indent="-342900" fontAlgn="base">
              <a:spcBef>
                <a:spcPct val="0"/>
              </a:spcBef>
              <a:spcAft>
                <a:spcPct val="0"/>
              </a:spcAft>
              <a:defRPr>
                <a:solidFill>
                  <a:schemeClr val="tx1"/>
                </a:solidFill>
                <a:latin typeface="Arial" panose="020B0604020202020204" pitchFamily="34" charset="0"/>
              </a:defRPr>
            </a:lvl8pPr>
            <a:lvl9pPr marL="4000500" indent="-342900" fontAlgn="base">
              <a:spcBef>
                <a:spcPct val="0"/>
              </a:spcBef>
              <a:spcAft>
                <a:spcPct val="0"/>
              </a:spcAft>
              <a:defRPr>
                <a:solidFill>
                  <a:schemeClr val="tx1"/>
                </a:solidFill>
                <a:latin typeface="Arial" panose="020B0604020202020204" pitchFamily="34" charset="0"/>
              </a:defRPr>
            </a:lvl9pPr>
          </a:lstStyle>
          <a:p>
            <a:pPr>
              <a:buFont typeface="Wingdings" panose="05000000000000000000" pitchFamily="2" charset="2"/>
              <a:buNone/>
            </a:pPr>
            <a:r>
              <a:rPr lang="en-US" altLang="en-US" sz="2800">
                <a:sym typeface="Wingdings" panose="05000000000000000000" pitchFamily="2" charset="2"/>
              </a:rPr>
              <a:t>Kata – kata bersinonim:</a:t>
            </a:r>
          </a:p>
          <a:p>
            <a:pPr>
              <a:buFont typeface="Wingdings" panose="05000000000000000000" pitchFamily="2" charset="2"/>
              <a:buNone/>
            </a:pPr>
            <a:endParaRPr lang="en-US" altLang="en-US" sz="2800">
              <a:sym typeface="Wingdings" panose="05000000000000000000" pitchFamily="2" charset="2"/>
            </a:endParaRPr>
          </a:p>
          <a:p>
            <a:pPr>
              <a:buFont typeface="Wingdings" panose="05000000000000000000" pitchFamily="2" charset="2"/>
              <a:buNone/>
            </a:pPr>
            <a:r>
              <a:rPr lang="en-US" altLang="en-US" sz="2800">
                <a:sym typeface="Wingdings" panose="05000000000000000000" pitchFamily="2" charset="2"/>
              </a:rPr>
              <a:t>	-  faktor 		=  aspek</a:t>
            </a:r>
          </a:p>
          <a:p>
            <a:pPr>
              <a:buFont typeface="Wingdings" panose="05000000000000000000" pitchFamily="2" charset="2"/>
              <a:buNone/>
            </a:pPr>
            <a:r>
              <a:rPr lang="en-US" altLang="en-US" sz="2800">
                <a:sym typeface="Wingdings" panose="05000000000000000000" pitchFamily="2" charset="2"/>
              </a:rPr>
              <a:t>	-  dominan	=  menonjol</a:t>
            </a:r>
          </a:p>
          <a:p>
            <a:pPr>
              <a:buFont typeface="Wingdings" panose="05000000000000000000" pitchFamily="2" charset="2"/>
              <a:buNone/>
            </a:pPr>
            <a:r>
              <a:rPr lang="en-US" altLang="en-US" sz="2800">
                <a:sym typeface="Wingdings" panose="05000000000000000000" pitchFamily="2" charset="2"/>
              </a:rPr>
              <a:t>	-  kriteria		=  pedoman</a:t>
            </a:r>
          </a:p>
          <a:p>
            <a:pPr>
              <a:buFont typeface="Wingdings" panose="05000000000000000000" pitchFamily="2" charset="2"/>
              <a:buNone/>
            </a:pPr>
            <a:endParaRPr lang="en-US" altLang="en-US" sz="2800">
              <a:sym typeface="Wingdings" panose="05000000000000000000" pitchFamily="2" charset="2"/>
            </a:endParaRPr>
          </a:p>
          <a:p>
            <a:pPr>
              <a:buFont typeface="Wingdings" panose="05000000000000000000" pitchFamily="2" charset="2"/>
              <a:buNone/>
            </a:pPr>
            <a:r>
              <a:rPr lang="en-US" altLang="en-US" sz="2800" b="1">
                <a:sym typeface="Wingdings" panose="05000000000000000000" pitchFamily="2" charset="2"/>
              </a:rPr>
              <a:t>Jawaban C</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ext Box 2">
            <a:extLst>
              <a:ext uri="{FF2B5EF4-FFF2-40B4-BE49-F238E27FC236}">
                <a16:creationId xmlns:a16="http://schemas.microsoft.com/office/drawing/2014/main" id="{4906DA03-2231-47B5-A4A6-B29DEEA55E2E}"/>
              </a:ext>
            </a:extLst>
          </p:cNvPr>
          <p:cNvSpPr txBox="1">
            <a:spLocks noChangeArrowheads="1"/>
          </p:cNvSpPr>
          <p:nvPr/>
        </p:nvSpPr>
        <p:spPr bwMode="auto">
          <a:xfrm>
            <a:off x="2351089" y="620714"/>
            <a:ext cx="7273925" cy="5546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defRPr>
                <a:solidFill>
                  <a:schemeClr val="tx1"/>
                </a:solidFill>
                <a:latin typeface="Arial" panose="020B0604020202020204" pitchFamily="34" charset="0"/>
              </a:defRPr>
            </a:lvl1pPr>
            <a:lvl2pPr marL="800100" indent="-342900">
              <a:defRPr>
                <a:solidFill>
                  <a:schemeClr val="tx1"/>
                </a:solidFill>
                <a:latin typeface="Arial" panose="020B0604020202020204" pitchFamily="34" charset="0"/>
              </a:defRPr>
            </a:lvl2pPr>
            <a:lvl3pPr marL="1257300" indent="-342900">
              <a:defRPr>
                <a:solidFill>
                  <a:schemeClr val="tx1"/>
                </a:solidFill>
                <a:latin typeface="Arial" panose="020B0604020202020204" pitchFamily="34" charset="0"/>
              </a:defRPr>
            </a:lvl3pPr>
            <a:lvl4pPr marL="1714500" indent="-342900">
              <a:defRPr>
                <a:solidFill>
                  <a:schemeClr val="tx1"/>
                </a:solidFill>
                <a:latin typeface="Arial" panose="020B0604020202020204" pitchFamily="34" charset="0"/>
              </a:defRPr>
            </a:lvl4pPr>
            <a:lvl5pPr marL="2171700" indent="-342900">
              <a:defRPr>
                <a:solidFill>
                  <a:schemeClr val="tx1"/>
                </a:solidFill>
                <a:latin typeface="Arial" panose="020B0604020202020204" pitchFamily="34" charset="0"/>
              </a:defRPr>
            </a:lvl5pPr>
            <a:lvl6pPr marL="2628900" indent="-342900" fontAlgn="base">
              <a:spcBef>
                <a:spcPct val="0"/>
              </a:spcBef>
              <a:spcAft>
                <a:spcPct val="0"/>
              </a:spcAft>
              <a:defRPr>
                <a:solidFill>
                  <a:schemeClr val="tx1"/>
                </a:solidFill>
                <a:latin typeface="Arial" panose="020B0604020202020204" pitchFamily="34" charset="0"/>
              </a:defRPr>
            </a:lvl6pPr>
            <a:lvl7pPr marL="3086100" indent="-342900" fontAlgn="base">
              <a:spcBef>
                <a:spcPct val="0"/>
              </a:spcBef>
              <a:spcAft>
                <a:spcPct val="0"/>
              </a:spcAft>
              <a:defRPr>
                <a:solidFill>
                  <a:schemeClr val="tx1"/>
                </a:solidFill>
                <a:latin typeface="Arial" panose="020B0604020202020204" pitchFamily="34" charset="0"/>
              </a:defRPr>
            </a:lvl7pPr>
            <a:lvl8pPr marL="3543300" indent="-342900" fontAlgn="base">
              <a:spcBef>
                <a:spcPct val="0"/>
              </a:spcBef>
              <a:spcAft>
                <a:spcPct val="0"/>
              </a:spcAft>
              <a:defRPr>
                <a:solidFill>
                  <a:schemeClr val="tx1"/>
                </a:solidFill>
                <a:latin typeface="Arial" panose="020B0604020202020204" pitchFamily="34" charset="0"/>
              </a:defRPr>
            </a:lvl8pPr>
            <a:lvl9pPr marL="4000500" indent="-342900" fontAlgn="base">
              <a:spcBef>
                <a:spcPct val="0"/>
              </a:spcBef>
              <a:spcAft>
                <a:spcPct val="0"/>
              </a:spcAft>
              <a:defRPr>
                <a:solidFill>
                  <a:schemeClr val="tx1"/>
                </a:solidFill>
                <a:latin typeface="Arial" panose="020B0604020202020204" pitchFamily="34" charset="0"/>
              </a:defRPr>
            </a:lvl9pPr>
          </a:lstStyle>
          <a:p>
            <a:pPr algn="just">
              <a:lnSpc>
                <a:spcPct val="120000"/>
              </a:lnSpc>
              <a:buFontTx/>
              <a:buAutoNum type="arabicPeriod" startAt="3"/>
            </a:pPr>
            <a:r>
              <a:rPr lang="en-US" altLang="en-US" sz="2800"/>
              <a:t>Kata yang berantonim terdapat pada kalimat….</a:t>
            </a:r>
          </a:p>
          <a:p>
            <a:pPr algn="just">
              <a:lnSpc>
                <a:spcPct val="120000"/>
              </a:lnSpc>
            </a:pPr>
            <a:endParaRPr lang="en-US" altLang="en-US" sz="900"/>
          </a:p>
          <a:p>
            <a:pPr algn="just">
              <a:lnSpc>
                <a:spcPct val="120000"/>
              </a:lnSpc>
            </a:pPr>
            <a:endParaRPr lang="en-US" altLang="en-US" sz="900"/>
          </a:p>
          <a:p>
            <a:pPr algn="just">
              <a:lnSpc>
                <a:spcPct val="120000"/>
              </a:lnSpc>
            </a:pPr>
            <a:r>
              <a:rPr lang="en-US" altLang="en-US" sz="2800"/>
              <a:t>	a. Anak itu suka </a:t>
            </a:r>
            <a:r>
              <a:rPr lang="en-US" altLang="en-US" sz="2800">
                <a:solidFill>
                  <a:schemeClr val="hlink"/>
                </a:solidFill>
              </a:rPr>
              <a:t>menulis</a:t>
            </a:r>
            <a:r>
              <a:rPr lang="en-US" altLang="en-US" sz="2800"/>
              <a:t> dan </a:t>
            </a:r>
          </a:p>
          <a:p>
            <a:pPr algn="just">
              <a:lnSpc>
                <a:spcPct val="120000"/>
              </a:lnSpc>
            </a:pPr>
            <a:r>
              <a:rPr lang="en-US" altLang="en-US" sz="2800"/>
              <a:t>        </a:t>
            </a:r>
            <a:r>
              <a:rPr lang="en-US" altLang="en-US" sz="2800">
                <a:solidFill>
                  <a:schemeClr val="hlink"/>
                </a:solidFill>
              </a:rPr>
              <a:t>menggambar</a:t>
            </a:r>
            <a:r>
              <a:rPr lang="en-US" altLang="en-US" sz="2800"/>
              <a:t> sejak kecil.</a:t>
            </a:r>
          </a:p>
          <a:p>
            <a:pPr algn="just">
              <a:lnSpc>
                <a:spcPct val="120000"/>
              </a:lnSpc>
            </a:pPr>
            <a:r>
              <a:rPr lang="en-US" altLang="en-US" sz="2800"/>
              <a:t>	b. Anak itu fasih berbahasa secara </a:t>
            </a:r>
            <a:r>
              <a:rPr lang="en-US" altLang="en-US" sz="2800">
                <a:solidFill>
                  <a:schemeClr val="hlink"/>
                </a:solidFill>
              </a:rPr>
              <a:t>lisan</a:t>
            </a:r>
            <a:r>
              <a:rPr lang="en-US" altLang="en-US" sz="2800"/>
              <a:t> </a:t>
            </a:r>
          </a:p>
          <a:p>
            <a:pPr algn="just">
              <a:lnSpc>
                <a:spcPct val="120000"/>
              </a:lnSpc>
            </a:pPr>
            <a:r>
              <a:rPr lang="en-US" altLang="en-US" sz="2800"/>
              <a:t>        dan </a:t>
            </a:r>
            <a:r>
              <a:rPr lang="en-US" altLang="en-US" sz="2800">
                <a:solidFill>
                  <a:schemeClr val="hlink"/>
                </a:solidFill>
              </a:rPr>
              <a:t>tulisan</a:t>
            </a:r>
            <a:r>
              <a:rPr lang="en-US" altLang="en-US" sz="2800"/>
              <a:t>.</a:t>
            </a:r>
          </a:p>
          <a:p>
            <a:pPr algn="just">
              <a:lnSpc>
                <a:spcPct val="120000"/>
              </a:lnSpc>
            </a:pPr>
            <a:r>
              <a:rPr lang="en-US" altLang="en-US" sz="2800"/>
              <a:t>	c. Anak itu sangat menggemari </a:t>
            </a:r>
            <a:r>
              <a:rPr lang="en-US" altLang="en-US" sz="2800">
                <a:solidFill>
                  <a:schemeClr val="hlink"/>
                </a:solidFill>
              </a:rPr>
              <a:t>novel </a:t>
            </a:r>
          </a:p>
          <a:p>
            <a:pPr algn="just">
              <a:lnSpc>
                <a:spcPct val="120000"/>
              </a:lnSpc>
            </a:pPr>
            <a:r>
              <a:rPr lang="en-US" altLang="en-US" sz="2800"/>
              <a:t>        maupun </a:t>
            </a:r>
            <a:r>
              <a:rPr lang="en-US" altLang="en-US" sz="2800">
                <a:solidFill>
                  <a:schemeClr val="hlink"/>
                </a:solidFill>
              </a:rPr>
              <a:t>cerpen</a:t>
            </a:r>
            <a:r>
              <a:rPr lang="en-US" altLang="en-US" sz="2800"/>
              <a:t>.</a:t>
            </a:r>
            <a:endParaRPr lang="en-US" altLang="en-US" sz="2800">
              <a:solidFill>
                <a:schemeClr val="hlink"/>
              </a:solidFill>
            </a:endParaRPr>
          </a:p>
          <a:p>
            <a:pPr algn="just">
              <a:lnSpc>
                <a:spcPct val="120000"/>
              </a:lnSpc>
            </a:pPr>
            <a:r>
              <a:rPr lang="en-US" altLang="en-US" sz="2800"/>
              <a:t>	d. Anak itu bertumbuh </a:t>
            </a:r>
            <a:r>
              <a:rPr lang="en-US" altLang="en-US" sz="2800">
                <a:solidFill>
                  <a:schemeClr val="hlink"/>
                </a:solidFill>
              </a:rPr>
              <a:t>kecil</a:t>
            </a:r>
            <a:r>
              <a:rPr lang="en-US" altLang="en-US" sz="2800"/>
              <a:t> tetapi sangat </a:t>
            </a:r>
          </a:p>
          <a:p>
            <a:pPr algn="just">
              <a:lnSpc>
                <a:spcPct val="120000"/>
              </a:lnSpc>
            </a:pPr>
            <a:r>
              <a:rPr lang="en-US" altLang="en-US" sz="2800"/>
              <a:t>        </a:t>
            </a:r>
            <a:r>
              <a:rPr lang="en-US" altLang="en-US" sz="2800">
                <a:solidFill>
                  <a:schemeClr val="hlink"/>
                </a:solidFill>
              </a:rPr>
              <a:t>luas</a:t>
            </a:r>
            <a:r>
              <a:rPr lang="en-US" altLang="en-US" sz="2800"/>
              <a:t> wawasannya.</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ext Box 2">
            <a:extLst>
              <a:ext uri="{FF2B5EF4-FFF2-40B4-BE49-F238E27FC236}">
                <a16:creationId xmlns:a16="http://schemas.microsoft.com/office/drawing/2014/main" id="{0B5D010D-9344-4854-BE58-0DAAA3915956}"/>
              </a:ext>
            </a:extLst>
          </p:cNvPr>
          <p:cNvSpPr txBox="1">
            <a:spLocks noChangeArrowheads="1"/>
          </p:cNvSpPr>
          <p:nvPr/>
        </p:nvSpPr>
        <p:spPr bwMode="auto">
          <a:xfrm>
            <a:off x="4656139" y="765176"/>
            <a:ext cx="2733675"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800" b="1">
                <a:latin typeface="Arial" panose="020B0604020202020204" pitchFamily="34" charset="0"/>
              </a:rPr>
              <a:t>PEMBAHASAN</a:t>
            </a:r>
          </a:p>
        </p:txBody>
      </p:sp>
      <p:sp>
        <p:nvSpPr>
          <p:cNvPr id="10243" name="Text Box 3">
            <a:extLst>
              <a:ext uri="{FF2B5EF4-FFF2-40B4-BE49-F238E27FC236}">
                <a16:creationId xmlns:a16="http://schemas.microsoft.com/office/drawing/2014/main" id="{EC8E8629-AFEB-4F93-8D10-F6D7A3756B16}"/>
              </a:ext>
            </a:extLst>
          </p:cNvPr>
          <p:cNvSpPr txBox="1">
            <a:spLocks noChangeArrowheads="1"/>
          </p:cNvSpPr>
          <p:nvPr/>
        </p:nvSpPr>
        <p:spPr bwMode="auto">
          <a:xfrm>
            <a:off x="2495550" y="1484314"/>
            <a:ext cx="7416800" cy="4352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defRPr>
                <a:solidFill>
                  <a:schemeClr val="tx1"/>
                </a:solidFill>
                <a:latin typeface="Arial" panose="020B0604020202020204" pitchFamily="34" charset="0"/>
              </a:defRPr>
            </a:lvl1pPr>
            <a:lvl2pPr marL="800100" indent="-342900">
              <a:defRPr>
                <a:solidFill>
                  <a:schemeClr val="tx1"/>
                </a:solidFill>
                <a:latin typeface="Arial" panose="020B0604020202020204" pitchFamily="34" charset="0"/>
              </a:defRPr>
            </a:lvl2pPr>
            <a:lvl3pPr marL="1257300" indent="-342900">
              <a:defRPr>
                <a:solidFill>
                  <a:schemeClr val="tx1"/>
                </a:solidFill>
                <a:latin typeface="Arial" panose="020B0604020202020204" pitchFamily="34" charset="0"/>
              </a:defRPr>
            </a:lvl3pPr>
            <a:lvl4pPr marL="1714500" indent="-342900">
              <a:defRPr>
                <a:solidFill>
                  <a:schemeClr val="tx1"/>
                </a:solidFill>
                <a:latin typeface="Arial" panose="020B0604020202020204" pitchFamily="34" charset="0"/>
              </a:defRPr>
            </a:lvl4pPr>
            <a:lvl5pPr marL="2171700" indent="-342900">
              <a:defRPr>
                <a:solidFill>
                  <a:schemeClr val="tx1"/>
                </a:solidFill>
                <a:latin typeface="Arial" panose="020B0604020202020204" pitchFamily="34" charset="0"/>
              </a:defRPr>
            </a:lvl5pPr>
            <a:lvl6pPr marL="2628900" indent="-342900" fontAlgn="base">
              <a:spcBef>
                <a:spcPct val="0"/>
              </a:spcBef>
              <a:spcAft>
                <a:spcPct val="0"/>
              </a:spcAft>
              <a:defRPr>
                <a:solidFill>
                  <a:schemeClr val="tx1"/>
                </a:solidFill>
                <a:latin typeface="Arial" panose="020B0604020202020204" pitchFamily="34" charset="0"/>
              </a:defRPr>
            </a:lvl6pPr>
            <a:lvl7pPr marL="3086100" indent="-342900" fontAlgn="base">
              <a:spcBef>
                <a:spcPct val="0"/>
              </a:spcBef>
              <a:spcAft>
                <a:spcPct val="0"/>
              </a:spcAft>
              <a:defRPr>
                <a:solidFill>
                  <a:schemeClr val="tx1"/>
                </a:solidFill>
                <a:latin typeface="Arial" panose="020B0604020202020204" pitchFamily="34" charset="0"/>
              </a:defRPr>
            </a:lvl7pPr>
            <a:lvl8pPr marL="3543300" indent="-342900" fontAlgn="base">
              <a:spcBef>
                <a:spcPct val="0"/>
              </a:spcBef>
              <a:spcAft>
                <a:spcPct val="0"/>
              </a:spcAft>
              <a:defRPr>
                <a:solidFill>
                  <a:schemeClr val="tx1"/>
                </a:solidFill>
                <a:latin typeface="Arial" panose="020B0604020202020204" pitchFamily="34" charset="0"/>
              </a:defRPr>
            </a:lvl8pPr>
            <a:lvl9pPr marL="4000500" indent="-342900" fontAlgn="base">
              <a:spcBef>
                <a:spcPct val="0"/>
              </a:spcBef>
              <a:spcAft>
                <a:spcPct val="0"/>
              </a:spcAft>
              <a:defRPr>
                <a:solidFill>
                  <a:schemeClr val="tx1"/>
                </a:solidFill>
                <a:latin typeface="Arial" panose="020B0604020202020204" pitchFamily="34" charset="0"/>
              </a:defRPr>
            </a:lvl9pPr>
          </a:lstStyle>
          <a:p>
            <a:pPr>
              <a:lnSpc>
                <a:spcPct val="120000"/>
              </a:lnSpc>
              <a:buFont typeface="Wingdings" panose="05000000000000000000" pitchFamily="2" charset="2"/>
              <a:buNone/>
            </a:pPr>
            <a:r>
              <a:rPr lang="en-US" altLang="en-US" sz="2500">
                <a:sym typeface="Wingdings" panose="05000000000000000000" pitchFamily="2" charset="2"/>
              </a:rPr>
              <a:t>Kata berantonim  Kata – kata yang   </a:t>
            </a:r>
          </a:p>
          <a:p>
            <a:pPr>
              <a:lnSpc>
                <a:spcPct val="120000"/>
              </a:lnSpc>
              <a:buFont typeface="Wingdings" panose="05000000000000000000" pitchFamily="2" charset="2"/>
              <a:buNone/>
            </a:pPr>
            <a:r>
              <a:rPr lang="en-US" altLang="en-US" sz="2500">
                <a:sym typeface="Wingdings" panose="05000000000000000000" pitchFamily="2" charset="2"/>
              </a:rPr>
              <a:t>                                berlawanan maknanya </a:t>
            </a:r>
          </a:p>
          <a:p>
            <a:pPr>
              <a:lnSpc>
                <a:spcPct val="120000"/>
              </a:lnSpc>
              <a:buFont typeface="Wingdings" panose="05000000000000000000" pitchFamily="2" charset="2"/>
              <a:buNone/>
            </a:pPr>
            <a:r>
              <a:rPr lang="en-US" altLang="en-US" sz="2500">
                <a:sym typeface="Wingdings" panose="05000000000000000000" pitchFamily="2" charset="2"/>
              </a:rPr>
              <a:t>                                dengan kata yang lain.</a:t>
            </a:r>
          </a:p>
          <a:p>
            <a:pPr>
              <a:lnSpc>
                <a:spcPct val="120000"/>
              </a:lnSpc>
              <a:buFont typeface="Wingdings" panose="05000000000000000000" pitchFamily="2" charset="2"/>
              <a:buNone/>
            </a:pPr>
            <a:endParaRPr lang="en-US" altLang="en-US" sz="800">
              <a:sym typeface="Wingdings" panose="05000000000000000000" pitchFamily="2" charset="2"/>
            </a:endParaRPr>
          </a:p>
          <a:p>
            <a:pPr>
              <a:lnSpc>
                <a:spcPct val="120000"/>
              </a:lnSpc>
              <a:buFont typeface="Wingdings" panose="05000000000000000000" pitchFamily="2" charset="2"/>
              <a:buNone/>
            </a:pPr>
            <a:r>
              <a:rPr lang="en-US" altLang="en-US" sz="2500">
                <a:sym typeface="Wingdings" panose="05000000000000000000" pitchFamily="2" charset="2"/>
              </a:rPr>
              <a:t>Kata menulis menggambarkan (bukan antonim)</a:t>
            </a:r>
          </a:p>
          <a:p>
            <a:pPr>
              <a:lnSpc>
                <a:spcPct val="120000"/>
              </a:lnSpc>
              <a:buFont typeface="Wingdings" panose="05000000000000000000" pitchFamily="2" charset="2"/>
              <a:buNone/>
            </a:pPr>
            <a:r>
              <a:rPr lang="en-US" altLang="en-US" sz="2500">
                <a:sym typeface="Wingdings" panose="05000000000000000000" pitchFamily="2" charset="2"/>
              </a:rPr>
              <a:t>Kata lisan (bukan antonim)</a:t>
            </a:r>
          </a:p>
          <a:p>
            <a:pPr>
              <a:lnSpc>
                <a:spcPct val="120000"/>
              </a:lnSpc>
              <a:buFont typeface="Wingdings" panose="05000000000000000000" pitchFamily="2" charset="2"/>
              <a:buNone/>
            </a:pPr>
            <a:r>
              <a:rPr lang="en-US" altLang="en-US" sz="2500">
                <a:sym typeface="Wingdings" panose="05000000000000000000" pitchFamily="2" charset="2"/>
              </a:rPr>
              <a:t>Kata novel x cerpen (bukan antonim)</a:t>
            </a:r>
          </a:p>
          <a:p>
            <a:pPr>
              <a:lnSpc>
                <a:spcPct val="120000"/>
              </a:lnSpc>
              <a:buFont typeface="Wingdings" panose="05000000000000000000" pitchFamily="2" charset="2"/>
              <a:buNone/>
            </a:pPr>
            <a:r>
              <a:rPr lang="en-US" altLang="en-US" sz="2500">
                <a:sym typeface="Wingdings" panose="05000000000000000000" pitchFamily="2" charset="2"/>
              </a:rPr>
              <a:t>Kata kecil x luas (antonim)</a:t>
            </a:r>
          </a:p>
          <a:p>
            <a:pPr>
              <a:lnSpc>
                <a:spcPct val="120000"/>
              </a:lnSpc>
              <a:buFont typeface="Wingdings" panose="05000000000000000000" pitchFamily="2" charset="2"/>
              <a:buNone/>
            </a:pPr>
            <a:endParaRPr lang="en-US" altLang="en-US" sz="2500">
              <a:sym typeface="Wingdings" panose="05000000000000000000" pitchFamily="2" charset="2"/>
            </a:endParaRPr>
          </a:p>
          <a:p>
            <a:pPr>
              <a:lnSpc>
                <a:spcPct val="120000"/>
              </a:lnSpc>
              <a:buFont typeface="Wingdings" panose="05000000000000000000" pitchFamily="2" charset="2"/>
              <a:buNone/>
            </a:pPr>
            <a:r>
              <a:rPr lang="en-US" altLang="en-US" sz="2500" b="1">
                <a:sym typeface="Wingdings" panose="05000000000000000000" pitchFamily="2" charset="2"/>
              </a:rPr>
              <a:t>Jawaban D</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ext Box 2">
            <a:extLst>
              <a:ext uri="{FF2B5EF4-FFF2-40B4-BE49-F238E27FC236}">
                <a16:creationId xmlns:a16="http://schemas.microsoft.com/office/drawing/2014/main" id="{A53FD115-31C4-45AD-8904-D9106FA02E2D}"/>
              </a:ext>
            </a:extLst>
          </p:cNvPr>
          <p:cNvSpPr txBox="1">
            <a:spLocks noChangeArrowheads="1"/>
          </p:cNvSpPr>
          <p:nvPr/>
        </p:nvSpPr>
        <p:spPr bwMode="auto">
          <a:xfrm>
            <a:off x="2208213" y="549276"/>
            <a:ext cx="7561262" cy="5349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defRPr>
                <a:solidFill>
                  <a:schemeClr val="tx1"/>
                </a:solidFill>
                <a:latin typeface="Arial" panose="020B0604020202020204" pitchFamily="34" charset="0"/>
              </a:defRPr>
            </a:lvl1pPr>
            <a:lvl2pPr marL="800100" indent="-342900">
              <a:defRPr>
                <a:solidFill>
                  <a:schemeClr val="tx1"/>
                </a:solidFill>
                <a:latin typeface="Arial" panose="020B0604020202020204" pitchFamily="34" charset="0"/>
              </a:defRPr>
            </a:lvl2pPr>
            <a:lvl3pPr marL="1257300" indent="-342900">
              <a:defRPr>
                <a:solidFill>
                  <a:schemeClr val="tx1"/>
                </a:solidFill>
                <a:latin typeface="Arial" panose="020B0604020202020204" pitchFamily="34" charset="0"/>
              </a:defRPr>
            </a:lvl3pPr>
            <a:lvl4pPr marL="1714500" indent="-342900">
              <a:defRPr>
                <a:solidFill>
                  <a:schemeClr val="tx1"/>
                </a:solidFill>
                <a:latin typeface="Arial" panose="020B0604020202020204" pitchFamily="34" charset="0"/>
              </a:defRPr>
            </a:lvl4pPr>
            <a:lvl5pPr marL="2171700" indent="-342900">
              <a:defRPr>
                <a:solidFill>
                  <a:schemeClr val="tx1"/>
                </a:solidFill>
                <a:latin typeface="Arial" panose="020B0604020202020204" pitchFamily="34" charset="0"/>
              </a:defRPr>
            </a:lvl5pPr>
            <a:lvl6pPr marL="2628900" indent="-342900" fontAlgn="base">
              <a:spcBef>
                <a:spcPct val="0"/>
              </a:spcBef>
              <a:spcAft>
                <a:spcPct val="0"/>
              </a:spcAft>
              <a:defRPr>
                <a:solidFill>
                  <a:schemeClr val="tx1"/>
                </a:solidFill>
                <a:latin typeface="Arial" panose="020B0604020202020204" pitchFamily="34" charset="0"/>
              </a:defRPr>
            </a:lvl6pPr>
            <a:lvl7pPr marL="3086100" indent="-342900" fontAlgn="base">
              <a:spcBef>
                <a:spcPct val="0"/>
              </a:spcBef>
              <a:spcAft>
                <a:spcPct val="0"/>
              </a:spcAft>
              <a:defRPr>
                <a:solidFill>
                  <a:schemeClr val="tx1"/>
                </a:solidFill>
                <a:latin typeface="Arial" panose="020B0604020202020204" pitchFamily="34" charset="0"/>
              </a:defRPr>
            </a:lvl7pPr>
            <a:lvl8pPr marL="3543300" indent="-342900" fontAlgn="base">
              <a:spcBef>
                <a:spcPct val="0"/>
              </a:spcBef>
              <a:spcAft>
                <a:spcPct val="0"/>
              </a:spcAft>
              <a:defRPr>
                <a:solidFill>
                  <a:schemeClr val="tx1"/>
                </a:solidFill>
                <a:latin typeface="Arial" panose="020B0604020202020204" pitchFamily="34" charset="0"/>
              </a:defRPr>
            </a:lvl8pPr>
            <a:lvl9pPr marL="4000500" indent="-342900" fontAlgn="base">
              <a:spcBef>
                <a:spcPct val="0"/>
              </a:spcBef>
              <a:spcAft>
                <a:spcPct val="0"/>
              </a:spcAft>
              <a:defRPr>
                <a:solidFill>
                  <a:schemeClr val="tx1"/>
                </a:solidFill>
                <a:latin typeface="Arial" panose="020B0604020202020204" pitchFamily="34" charset="0"/>
              </a:defRPr>
            </a:lvl9pPr>
          </a:lstStyle>
          <a:p>
            <a:pPr algn="just">
              <a:lnSpc>
                <a:spcPct val="120000"/>
              </a:lnSpc>
              <a:buFontTx/>
              <a:buAutoNum type="arabicPeriod" startAt="4"/>
            </a:pPr>
            <a:r>
              <a:rPr lang="en-US" altLang="en-US" sz="2400"/>
              <a:t>Kalimat yang menggunakan kata berantonim adalah…</a:t>
            </a:r>
          </a:p>
          <a:p>
            <a:pPr algn="just">
              <a:lnSpc>
                <a:spcPct val="120000"/>
              </a:lnSpc>
              <a:buFontTx/>
              <a:buAutoNum type="arabicPeriod" startAt="4"/>
            </a:pPr>
            <a:endParaRPr lang="en-US" altLang="en-US" sz="2400"/>
          </a:p>
          <a:p>
            <a:pPr algn="just">
              <a:lnSpc>
                <a:spcPct val="120000"/>
              </a:lnSpc>
            </a:pPr>
            <a:r>
              <a:rPr lang="en-US" altLang="en-US" sz="2400"/>
              <a:t>	a. Dalam pentas seni itu, </a:t>
            </a:r>
            <a:r>
              <a:rPr lang="en-US" altLang="en-US" sz="2400" u="sng">
                <a:solidFill>
                  <a:schemeClr val="hlink"/>
                </a:solidFill>
              </a:rPr>
              <a:t>tua muda</a:t>
            </a:r>
            <a:r>
              <a:rPr lang="en-US" altLang="en-US" sz="2400"/>
              <a:t> ikut bergembira      </a:t>
            </a:r>
          </a:p>
          <a:p>
            <a:pPr algn="just">
              <a:lnSpc>
                <a:spcPct val="120000"/>
              </a:lnSpc>
            </a:pPr>
            <a:r>
              <a:rPr lang="en-US" altLang="en-US" sz="2400"/>
              <a:t>        memeriahkan acara tersebut</a:t>
            </a:r>
          </a:p>
          <a:p>
            <a:pPr algn="just">
              <a:lnSpc>
                <a:spcPct val="120000"/>
              </a:lnSpc>
            </a:pPr>
            <a:r>
              <a:rPr lang="en-US" altLang="en-US" sz="2400"/>
              <a:t>	b. Lapangan itu </a:t>
            </a:r>
            <a:r>
              <a:rPr lang="en-US" altLang="en-US" sz="2400" u="sng">
                <a:solidFill>
                  <a:schemeClr val="hlink"/>
                </a:solidFill>
              </a:rPr>
              <a:t>penuh sesak</a:t>
            </a:r>
            <a:r>
              <a:rPr lang="en-US" altLang="en-US" sz="2400"/>
              <a:t> dengan penonton  </a:t>
            </a:r>
          </a:p>
          <a:p>
            <a:pPr algn="just">
              <a:lnSpc>
                <a:spcPct val="120000"/>
              </a:lnSpc>
            </a:pPr>
            <a:r>
              <a:rPr lang="en-US" altLang="en-US" sz="2400"/>
              <a:t>        yang ingin menyaksikan pertandingan sepak </a:t>
            </a:r>
          </a:p>
          <a:p>
            <a:pPr algn="just">
              <a:lnSpc>
                <a:spcPct val="120000"/>
              </a:lnSpc>
            </a:pPr>
            <a:r>
              <a:rPr lang="en-US" altLang="en-US" sz="2400"/>
              <a:t>        bola.</a:t>
            </a:r>
          </a:p>
          <a:p>
            <a:pPr algn="just">
              <a:lnSpc>
                <a:spcPct val="120000"/>
              </a:lnSpc>
            </a:pPr>
            <a:r>
              <a:rPr lang="en-US" altLang="en-US" sz="2400"/>
              <a:t>	c. Kegiatan bazar amal itu diikuti oleh pengusaha –  </a:t>
            </a:r>
          </a:p>
          <a:p>
            <a:pPr algn="just">
              <a:lnSpc>
                <a:spcPct val="120000"/>
              </a:lnSpc>
            </a:pPr>
            <a:r>
              <a:rPr lang="en-US" altLang="en-US" sz="2400"/>
              <a:t>        pengusaha yang masih </a:t>
            </a:r>
            <a:r>
              <a:rPr lang="en-US" altLang="en-US" sz="2400" u="sng">
                <a:solidFill>
                  <a:schemeClr val="hlink"/>
                </a:solidFill>
              </a:rPr>
              <a:t>muda</a:t>
            </a:r>
            <a:r>
              <a:rPr lang="en-US" altLang="en-US" sz="2400">
                <a:solidFill>
                  <a:schemeClr val="hlink"/>
                </a:solidFill>
              </a:rPr>
              <a:t> </a:t>
            </a:r>
            <a:r>
              <a:rPr lang="en-US" altLang="en-US" sz="2400" u="sng">
                <a:solidFill>
                  <a:schemeClr val="hlink"/>
                </a:solidFill>
              </a:rPr>
              <a:t>belia</a:t>
            </a:r>
            <a:r>
              <a:rPr lang="en-US" altLang="en-US" sz="2400"/>
              <a:t>.</a:t>
            </a:r>
          </a:p>
          <a:p>
            <a:pPr algn="just">
              <a:lnSpc>
                <a:spcPct val="120000"/>
              </a:lnSpc>
            </a:pPr>
            <a:r>
              <a:rPr lang="en-US" altLang="en-US" sz="2400"/>
              <a:t>	d. Di masa pembangunan ini, dibutuhkan para </a:t>
            </a:r>
          </a:p>
          <a:p>
            <a:pPr algn="just">
              <a:lnSpc>
                <a:spcPct val="120000"/>
              </a:lnSpc>
            </a:pPr>
            <a:r>
              <a:rPr lang="en-US" altLang="en-US" sz="2400"/>
              <a:t>        pemuda yang </a:t>
            </a:r>
            <a:r>
              <a:rPr lang="en-US" altLang="en-US" sz="2400" u="sng">
                <a:solidFill>
                  <a:schemeClr val="hlink"/>
                </a:solidFill>
              </a:rPr>
              <a:t>handal</a:t>
            </a:r>
            <a:r>
              <a:rPr lang="en-US" altLang="en-US" sz="2400"/>
              <a:t> dan </a:t>
            </a:r>
            <a:r>
              <a:rPr lang="en-US" altLang="en-US" sz="2400" u="sng">
                <a:solidFill>
                  <a:schemeClr val="hlink"/>
                </a:solidFill>
              </a:rPr>
              <a:t>kreatif</a:t>
            </a:r>
            <a:r>
              <a:rPr lang="en-US" altLang="en-US" sz="2400"/>
              <a:t>.</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ext Box 2">
            <a:extLst>
              <a:ext uri="{FF2B5EF4-FFF2-40B4-BE49-F238E27FC236}">
                <a16:creationId xmlns:a16="http://schemas.microsoft.com/office/drawing/2014/main" id="{F36850D4-E65C-4348-A74B-52B4236B43AB}"/>
              </a:ext>
            </a:extLst>
          </p:cNvPr>
          <p:cNvSpPr txBox="1">
            <a:spLocks noChangeArrowheads="1"/>
          </p:cNvSpPr>
          <p:nvPr/>
        </p:nvSpPr>
        <p:spPr bwMode="auto">
          <a:xfrm>
            <a:off x="4727576" y="569913"/>
            <a:ext cx="2733675" cy="519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800" b="1">
                <a:latin typeface="Arial" panose="020B0604020202020204" pitchFamily="34" charset="0"/>
              </a:rPr>
              <a:t>PEMBAHASAN</a:t>
            </a:r>
          </a:p>
        </p:txBody>
      </p:sp>
      <p:sp>
        <p:nvSpPr>
          <p:cNvPr id="12291" name="Text Box 3">
            <a:extLst>
              <a:ext uri="{FF2B5EF4-FFF2-40B4-BE49-F238E27FC236}">
                <a16:creationId xmlns:a16="http://schemas.microsoft.com/office/drawing/2014/main" id="{FCB3EAFC-71E1-46A7-A895-1B4DF64AED23}"/>
              </a:ext>
            </a:extLst>
          </p:cNvPr>
          <p:cNvSpPr txBox="1">
            <a:spLocks noChangeArrowheads="1"/>
          </p:cNvSpPr>
          <p:nvPr/>
        </p:nvSpPr>
        <p:spPr bwMode="auto">
          <a:xfrm>
            <a:off x="2279651" y="1196975"/>
            <a:ext cx="7705725" cy="4667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defRPr>
                <a:solidFill>
                  <a:schemeClr val="tx1"/>
                </a:solidFill>
                <a:latin typeface="Arial" panose="020B0604020202020204" pitchFamily="34" charset="0"/>
              </a:defRPr>
            </a:lvl1pPr>
            <a:lvl2pPr marL="800100" indent="-342900">
              <a:defRPr>
                <a:solidFill>
                  <a:schemeClr val="tx1"/>
                </a:solidFill>
                <a:latin typeface="Arial" panose="020B0604020202020204" pitchFamily="34" charset="0"/>
              </a:defRPr>
            </a:lvl2pPr>
            <a:lvl3pPr marL="1257300" indent="-342900">
              <a:defRPr>
                <a:solidFill>
                  <a:schemeClr val="tx1"/>
                </a:solidFill>
                <a:latin typeface="Arial" panose="020B0604020202020204" pitchFamily="34" charset="0"/>
              </a:defRPr>
            </a:lvl3pPr>
            <a:lvl4pPr marL="1714500" indent="-342900">
              <a:defRPr>
                <a:solidFill>
                  <a:schemeClr val="tx1"/>
                </a:solidFill>
                <a:latin typeface="Arial" panose="020B0604020202020204" pitchFamily="34" charset="0"/>
              </a:defRPr>
            </a:lvl4pPr>
            <a:lvl5pPr marL="2171700" indent="-342900">
              <a:defRPr>
                <a:solidFill>
                  <a:schemeClr val="tx1"/>
                </a:solidFill>
                <a:latin typeface="Arial" panose="020B0604020202020204" pitchFamily="34" charset="0"/>
              </a:defRPr>
            </a:lvl5pPr>
            <a:lvl6pPr marL="2628900" indent="-342900" fontAlgn="base">
              <a:spcBef>
                <a:spcPct val="0"/>
              </a:spcBef>
              <a:spcAft>
                <a:spcPct val="0"/>
              </a:spcAft>
              <a:defRPr>
                <a:solidFill>
                  <a:schemeClr val="tx1"/>
                </a:solidFill>
                <a:latin typeface="Arial" panose="020B0604020202020204" pitchFamily="34" charset="0"/>
              </a:defRPr>
            </a:lvl6pPr>
            <a:lvl7pPr marL="3086100" indent="-342900" fontAlgn="base">
              <a:spcBef>
                <a:spcPct val="0"/>
              </a:spcBef>
              <a:spcAft>
                <a:spcPct val="0"/>
              </a:spcAft>
              <a:defRPr>
                <a:solidFill>
                  <a:schemeClr val="tx1"/>
                </a:solidFill>
                <a:latin typeface="Arial" panose="020B0604020202020204" pitchFamily="34" charset="0"/>
              </a:defRPr>
            </a:lvl7pPr>
            <a:lvl8pPr marL="3543300" indent="-342900" fontAlgn="base">
              <a:spcBef>
                <a:spcPct val="0"/>
              </a:spcBef>
              <a:spcAft>
                <a:spcPct val="0"/>
              </a:spcAft>
              <a:defRPr>
                <a:solidFill>
                  <a:schemeClr val="tx1"/>
                </a:solidFill>
                <a:latin typeface="Arial" panose="020B0604020202020204" pitchFamily="34" charset="0"/>
              </a:defRPr>
            </a:lvl8pPr>
            <a:lvl9pPr marL="4000500" indent="-342900" fontAlgn="base">
              <a:spcBef>
                <a:spcPct val="0"/>
              </a:spcBef>
              <a:spcAft>
                <a:spcPct val="0"/>
              </a:spcAft>
              <a:defRPr>
                <a:solidFill>
                  <a:schemeClr val="tx1"/>
                </a:solidFill>
                <a:latin typeface="Arial" panose="020B0604020202020204" pitchFamily="34" charset="0"/>
              </a:defRPr>
            </a:lvl9pPr>
          </a:lstStyle>
          <a:p>
            <a:pPr>
              <a:lnSpc>
                <a:spcPct val="120000"/>
              </a:lnSpc>
              <a:buFont typeface="Wingdings" panose="05000000000000000000" pitchFamily="2" charset="2"/>
              <a:buNone/>
            </a:pPr>
            <a:r>
              <a:rPr lang="en-US" altLang="en-US" sz="2800">
                <a:sym typeface="Wingdings" panose="05000000000000000000" pitchFamily="2" charset="2"/>
              </a:rPr>
              <a:t>Antonim </a:t>
            </a:r>
            <a:r>
              <a:rPr lang="en-US" altLang="en-US">
                <a:sym typeface="Wingdings" panose="05000000000000000000" pitchFamily="2" charset="2"/>
              </a:rPr>
              <a:t> </a:t>
            </a:r>
            <a:r>
              <a:rPr lang="en-US" altLang="en-US" sz="2800">
                <a:sym typeface="Wingdings" panose="05000000000000000000" pitchFamily="2" charset="2"/>
              </a:rPr>
              <a:t>merupakan kata – kata yang  </a:t>
            </a:r>
          </a:p>
          <a:p>
            <a:pPr>
              <a:lnSpc>
                <a:spcPct val="120000"/>
              </a:lnSpc>
              <a:buFont typeface="Wingdings" panose="05000000000000000000" pitchFamily="2" charset="2"/>
              <a:buNone/>
            </a:pPr>
            <a:r>
              <a:rPr lang="en-US" altLang="en-US" sz="2800">
                <a:sym typeface="Wingdings" panose="05000000000000000000" pitchFamily="2" charset="2"/>
              </a:rPr>
              <a:t>                   berlawanan maknanya </a:t>
            </a:r>
          </a:p>
          <a:p>
            <a:pPr>
              <a:lnSpc>
                <a:spcPct val="120000"/>
              </a:lnSpc>
              <a:buFont typeface="Wingdings" panose="05000000000000000000" pitchFamily="2" charset="2"/>
              <a:buNone/>
            </a:pPr>
            <a:r>
              <a:rPr lang="en-US" altLang="en-US" sz="2800">
                <a:sym typeface="Wingdings" panose="05000000000000000000" pitchFamily="2" charset="2"/>
              </a:rPr>
              <a:t>                   dengan kata yang lain</a:t>
            </a:r>
          </a:p>
          <a:p>
            <a:pPr>
              <a:lnSpc>
                <a:spcPct val="120000"/>
              </a:lnSpc>
              <a:buFont typeface="Wingdings" panose="05000000000000000000" pitchFamily="2" charset="2"/>
              <a:buNone/>
            </a:pPr>
            <a:endParaRPr lang="en-US" altLang="en-US" sz="900">
              <a:sym typeface="Wingdings" panose="05000000000000000000" pitchFamily="2" charset="2"/>
            </a:endParaRPr>
          </a:p>
          <a:p>
            <a:pPr>
              <a:lnSpc>
                <a:spcPct val="120000"/>
              </a:lnSpc>
              <a:buFont typeface="Wingdings" panose="05000000000000000000" pitchFamily="2" charset="2"/>
              <a:buNone/>
            </a:pPr>
            <a:r>
              <a:rPr lang="en-US" altLang="en-US" sz="2800">
                <a:sym typeface="Wingdings" panose="05000000000000000000" pitchFamily="2" charset="2"/>
              </a:rPr>
              <a:t>Kata tua 	            muda (antonim)</a:t>
            </a:r>
          </a:p>
          <a:p>
            <a:pPr>
              <a:lnSpc>
                <a:spcPct val="120000"/>
              </a:lnSpc>
              <a:buFont typeface="Wingdings" panose="05000000000000000000" pitchFamily="2" charset="2"/>
              <a:buNone/>
            </a:pPr>
            <a:r>
              <a:rPr lang="en-US" altLang="en-US" sz="2800">
                <a:sym typeface="Wingdings" panose="05000000000000000000" pitchFamily="2" charset="2"/>
              </a:rPr>
              <a:t>Penuh - sesak       bukan antonim</a:t>
            </a:r>
          </a:p>
          <a:p>
            <a:pPr>
              <a:lnSpc>
                <a:spcPct val="120000"/>
              </a:lnSpc>
              <a:buFont typeface="Wingdings" panose="05000000000000000000" pitchFamily="2" charset="2"/>
              <a:buNone/>
            </a:pPr>
            <a:r>
              <a:rPr lang="en-US" altLang="en-US" sz="2800">
                <a:sym typeface="Wingdings" panose="05000000000000000000" pitchFamily="2" charset="2"/>
              </a:rPr>
              <a:t>Muda - belia          bukan antonim</a:t>
            </a:r>
          </a:p>
          <a:p>
            <a:pPr>
              <a:lnSpc>
                <a:spcPct val="120000"/>
              </a:lnSpc>
              <a:buFont typeface="Wingdings" panose="05000000000000000000" pitchFamily="2" charset="2"/>
              <a:buNone/>
            </a:pPr>
            <a:r>
              <a:rPr lang="en-US" altLang="en-US" sz="2800">
                <a:sym typeface="Wingdings" panose="05000000000000000000" pitchFamily="2" charset="2"/>
              </a:rPr>
              <a:t>Handal - kreatif      bukan antonim</a:t>
            </a:r>
          </a:p>
          <a:p>
            <a:pPr>
              <a:lnSpc>
                <a:spcPct val="120000"/>
              </a:lnSpc>
              <a:buFont typeface="Wingdings" panose="05000000000000000000" pitchFamily="2" charset="2"/>
              <a:buNone/>
            </a:pPr>
            <a:endParaRPr lang="en-US" altLang="en-US" sz="900">
              <a:sym typeface="Wingdings" panose="05000000000000000000" pitchFamily="2" charset="2"/>
            </a:endParaRPr>
          </a:p>
          <a:p>
            <a:pPr>
              <a:lnSpc>
                <a:spcPct val="120000"/>
              </a:lnSpc>
              <a:buFont typeface="Wingdings" panose="05000000000000000000" pitchFamily="2" charset="2"/>
              <a:buNone/>
            </a:pPr>
            <a:r>
              <a:rPr lang="en-US" altLang="en-US" sz="2800" b="1">
                <a:sym typeface="Wingdings" panose="05000000000000000000" pitchFamily="2" charset="2"/>
              </a:rPr>
              <a:t>Jawaban A</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ext Box 2">
            <a:extLst>
              <a:ext uri="{FF2B5EF4-FFF2-40B4-BE49-F238E27FC236}">
                <a16:creationId xmlns:a16="http://schemas.microsoft.com/office/drawing/2014/main" id="{690C1E5A-CC87-4329-A3BF-F06F25AA5637}"/>
              </a:ext>
            </a:extLst>
          </p:cNvPr>
          <p:cNvSpPr txBox="1">
            <a:spLocks noChangeArrowheads="1"/>
          </p:cNvSpPr>
          <p:nvPr/>
        </p:nvSpPr>
        <p:spPr bwMode="auto">
          <a:xfrm>
            <a:off x="2566988" y="692151"/>
            <a:ext cx="7200900" cy="4194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defRPr>
                <a:solidFill>
                  <a:schemeClr val="tx1"/>
                </a:solidFill>
                <a:latin typeface="Arial" panose="020B0604020202020204" pitchFamily="34" charset="0"/>
              </a:defRPr>
            </a:lvl1pPr>
            <a:lvl2pPr marL="800100" indent="-342900">
              <a:defRPr>
                <a:solidFill>
                  <a:schemeClr val="tx1"/>
                </a:solidFill>
                <a:latin typeface="Arial" panose="020B0604020202020204" pitchFamily="34" charset="0"/>
              </a:defRPr>
            </a:lvl2pPr>
            <a:lvl3pPr marL="1257300" indent="-342900">
              <a:defRPr>
                <a:solidFill>
                  <a:schemeClr val="tx1"/>
                </a:solidFill>
                <a:latin typeface="Arial" panose="020B0604020202020204" pitchFamily="34" charset="0"/>
              </a:defRPr>
            </a:lvl3pPr>
            <a:lvl4pPr marL="1714500" indent="-342900">
              <a:defRPr>
                <a:solidFill>
                  <a:schemeClr val="tx1"/>
                </a:solidFill>
                <a:latin typeface="Arial" panose="020B0604020202020204" pitchFamily="34" charset="0"/>
              </a:defRPr>
            </a:lvl4pPr>
            <a:lvl5pPr marL="2171700" indent="-342900">
              <a:defRPr>
                <a:solidFill>
                  <a:schemeClr val="tx1"/>
                </a:solidFill>
                <a:latin typeface="Arial" panose="020B0604020202020204" pitchFamily="34" charset="0"/>
              </a:defRPr>
            </a:lvl5pPr>
            <a:lvl6pPr marL="2628900" indent="-342900" fontAlgn="base">
              <a:spcBef>
                <a:spcPct val="0"/>
              </a:spcBef>
              <a:spcAft>
                <a:spcPct val="0"/>
              </a:spcAft>
              <a:defRPr>
                <a:solidFill>
                  <a:schemeClr val="tx1"/>
                </a:solidFill>
                <a:latin typeface="Arial" panose="020B0604020202020204" pitchFamily="34" charset="0"/>
              </a:defRPr>
            </a:lvl6pPr>
            <a:lvl7pPr marL="3086100" indent="-342900" fontAlgn="base">
              <a:spcBef>
                <a:spcPct val="0"/>
              </a:spcBef>
              <a:spcAft>
                <a:spcPct val="0"/>
              </a:spcAft>
              <a:defRPr>
                <a:solidFill>
                  <a:schemeClr val="tx1"/>
                </a:solidFill>
                <a:latin typeface="Arial" panose="020B0604020202020204" pitchFamily="34" charset="0"/>
              </a:defRPr>
            </a:lvl7pPr>
            <a:lvl8pPr marL="3543300" indent="-342900" fontAlgn="base">
              <a:spcBef>
                <a:spcPct val="0"/>
              </a:spcBef>
              <a:spcAft>
                <a:spcPct val="0"/>
              </a:spcAft>
              <a:defRPr>
                <a:solidFill>
                  <a:schemeClr val="tx1"/>
                </a:solidFill>
                <a:latin typeface="Arial" panose="020B0604020202020204" pitchFamily="34" charset="0"/>
              </a:defRPr>
            </a:lvl8pPr>
            <a:lvl9pPr marL="4000500" indent="-342900" fontAlgn="base">
              <a:spcBef>
                <a:spcPct val="0"/>
              </a:spcBef>
              <a:spcAft>
                <a:spcPct val="0"/>
              </a:spcAft>
              <a:defRPr>
                <a:solidFill>
                  <a:schemeClr val="tx1"/>
                </a:solidFill>
                <a:latin typeface="Arial" panose="020B0604020202020204" pitchFamily="34" charset="0"/>
              </a:defRPr>
            </a:lvl9pPr>
          </a:lstStyle>
          <a:p>
            <a:pPr>
              <a:lnSpc>
                <a:spcPct val="120000"/>
              </a:lnSpc>
              <a:buFontTx/>
              <a:buAutoNum type="arabicPeriod" startAt="5"/>
            </a:pPr>
            <a:r>
              <a:rPr lang="en-US" altLang="en-US" sz="2800"/>
              <a:t>Aku</a:t>
            </a:r>
            <a:r>
              <a:rPr lang="en-US" altLang="en-US" sz="2800">
                <a:solidFill>
                  <a:schemeClr val="hlink"/>
                </a:solidFill>
              </a:rPr>
              <a:t> </a:t>
            </a:r>
            <a:r>
              <a:rPr lang="en-US" altLang="en-US" sz="2800" u="sng">
                <a:solidFill>
                  <a:schemeClr val="hlink"/>
                </a:solidFill>
              </a:rPr>
              <a:t>puas</a:t>
            </a:r>
            <a:r>
              <a:rPr lang="en-US" altLang="en-US" sz="2800" u="sng"/>
              <a:t> </a:t>
            </a:r>
            <a:r>
              <a:rPr lang="en-US" altLang="en-US" sz="2800"/>
              <a:t>dengan hasil prestasi belajarku.</a:t>
            </a:r>
          </a:p>
          <a:p>
            <a:pPr>
              <a:lnSpc>
                <a:spcPct val="120000"/>
              </a:lnSpc>
            </a:pPr>
            <a:r>
              <a:rPr lang="en-US" altLang="en-US" sz="2800"/>
              <a:t>	Sinonim kata </a:t>
            </a:r>
            <a:r>
              <a:rPr lang="en-US" altLang="en-US" sz="2800" u="sng">
                <a:solidFill>
                  <a:schemeClr val="hlink"/>
                </a:solidFill>
              </a:rPr>
              <a:t>puas</a:t>
            </a:r>
            <a:r>
              <a:rPr lang="en-US" altLang="en-US" sz="2800">
                <a:solidFill>
                  <a:schemeClr val="hlink"/>
                </a:solidFill>
              </a:rPr>
              <a:t> </a:t>
            </a:r>
            <a:r>
              <a:rPr lang="en-US" altLang="en-US" sz="2800"/>
              <a:t>dalam kalimat tersebut adalah….</a:t>
            </a:r>
          </a:p>
          <a:p>
            <a:pPr>
              <a:lnSpc>
                <a:spcPct val="120000"/>
              </a:lnSpc>
            </a:pPr>
            <a:endParaRPr lang="en-US" altLang="en-US" sz="2800"/>
          </a:p>
          <a:p>
            <a:pPr>
              <a:lnSpc>
                <a:spcPct val="120000"/>
              </a:lnSpc>
            </a:pPr>
            <a:r>
              <a:rPr lang="en-US" altLang="en-US" sz="2800"/>
              <a:t>	a.  rela</a:t>
            </a:r>
          </a:p>
          <a:p>
            <a:pPr>
              <a:lnSpc>
                <a:spcPct val="120000"/>
              </a:lnSpc>
            </a:pPr>
            <a:r>
              <a:rPr lang="en-US" altLang="en-US" sz="2800"/>
              <a:t>	b.  bahagia</a:t>
            </a:r>
          </a:p>
          <a:p>
            <a:pPr>
              <a:lnSpc>
                <a:spcPct val="120000"/>
              </a:lnSpc>
            </a:pPr>
            <a:r>
              <a:rPr lang="en-US" altLang="en-US" sz="2800"/>
              <a:t>	c.  bangga</a:t>
            </a:r>
          </a:p>
          <a:p>
            <a:pPr>
              <a:lnSpc>
                <a:spcPct val="120000"/>
              </a:lnSpc>
            </a:pPr>
            <a:r>
              <a:rPr lang="en-US" altLang="en-US" sz="2800"/>
              <a:t>	d.  gagah</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ext Box 2">
            <a:extLst>
              <a:ext uri="{FF2B5EF4-FFF2-40B4-BE49-F238E27FC236}">
                <a16:creationId xmlns:a16="http://schemas.microsoft.com/office/drawing/2014/main" id="{1BF09B09-06A5-4469-BE15-E85F86312636}"/>
              </a:ext>
            </a:extLst>
          </p:cNvPr>
          <p:cNvSpPr txBox="1">
            <a:spLocks noChangeArrowheads="1"/>
          </p:cNvSpPr>
          <p:nvPr/>
        </p:nvSpPr>
        <p:spPr bwMode="auto">
          <a:xfrm>
            <a:off x="4872039" y="569913"/>
            <a:ext cx="2733675" cy="519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800" b="1">
                <a:latin typeface="Arial" panose="020B0604020202020204" pitchFamily="34" charset="0"/>
              </a:rPr>
              <a:t>PEMBAHASAN</a:t>
            </a:r>
          </a:p>
        </p:txBody>
      </p:sp>
      <p:sp>
        <p:nvSpPr>
          <p:cNvPr id="15363" name="Text Box 3">
            <a:extLst>
              <a:ext uri="{FF2B5EF4-FFF2-40B4-BE49-F238E27FC236}">
                <a16:creationId xmlns:a16="http://schemas.microsoft.com/office/drawing/2014/main" id="{3B61BDF4-E9CC-4A29-825E-72FE6DF131D2}"/>
              </a:ext>
            </a:extLst>
          </p:cNvPr>
          <p:cNvSpPr txBox="1">
            <a:spLocks noChangeArrowheads="1"/>
          </p:cNvSpPr>
          <p:nvPr/>
        </p:nvSpPr>
        <p:spPr bwMode="auto">
          <a:xfrm>
            <a:off x="2424114" y="1412875"/>
            <a:ext cx="7343775" cy="4521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defRPr>
                <a:solidFill>
                  <a:schemeClr val="tx1"/>
                </a:solidFill>
                <a:latin typeface="Arial" panose="020B0604020202020204" pitchFamily="34" charset="0"/>
              </a:defRPr>
            </a:lvl1pPr>
            <a:lvl2pPr marL="800100" indent="-342900">
              <a:defRPr>
                <a:solidFill>
                  <a:schemeClr val="tx1"/>
                </a:solidFill>
                <a:latin typeface="Arial" panose="020B0604020202020204" pitchFamily="34" charset="0"/>
              </a:defRPr>
            </a:lvl2pPr>
            <a:lvl3pPr marL="1257300" indent="-342900">
              <a:defRPr>
                <a:solidFill>
                  <a:schemeClr val="tx1"/>
                </a:solidFill>
                <a:latin typeface="Arial" panose="020B0604020202020204" pitchFamily="34" charset="0"/>
              </a:defRPr>
            </a:lvl3pPr>
            <a:lvl4pPr marL="1714500" indent="-342900">
              <a:defRPr>
                <a:solidFill>
                  <a:schemeClr val="tx1"/>
                </a:solidFill>
                <a:latin typeface="Arial" panose="020B0604020202020204" pitchFamily="34" charset="0"/>
              </a:defRPr>
            </a:lvl4pPr>
            <a:lvl5pPr marL="2171700" indent="-342900">
              <a:defRPr>
                <a:solidFill>
                  <a:schemeClr val="tx1"/>
                </a:solidFill>
                <a:latin typeface="Arial" panose="020B0604020202020204" pitchFamily="34" charset="0"/>
              </a:defRPr>
            </a:lvl5pPr>
            <a:lvl6pPr marL="2628900" indent="-342900" fontAlgn="base">
              <a:spcBef>
                <a:spcPct val="0"/>
              </a:spcBef>
              <a:spcAft>
                <a:spcPct val="0"/>
              </a:spcAft>
              <a:defRPr>
                <a:solidFill>
                  <a:schemeClr val="tx1"/>
                </a:solidFill>
                <a:latin typeface="Arial" panose="020B0604020202020204" pitchFamily="34" charset="0"/>
              </a:defRPr>
            </a:lvl6pPr>
            <a:lvl7pPr marL="3086100" indent="-342900" fontAlgn="base">
              <a:spcBef>
                <a:spcPct val="0"/>
              </a:spcBef>
              <a:spcAft>
                <a:spcPct val="0"/>
              </a:spcAft>
              <a:defRPr>
                <a:solidFill>
                  <a:schemeClr val="tx1"/>
                </a:solidFill>
                <a:latin typeface="Arial" panose="020B0604020202020204" pitchFamily="34" charset="0"/>
              </a:defRPr>
            </a:lvl7pPr>
            <a:lvl8pPr marL="3543300" indent="-342900" fontAlgn="base">
              <a:spcBef>
                <a:spcPct val="0"/>
              </a:spcBef>
              <a:spcAft>
                <a:spcPct val="0"/>
              </a:spcAft>
              <a:defRPr>
                <a:solidFill>
                  <a:schemeClr val="tx1"/>
                </a:solidFill>
                <a:latin typeface="Arial" panose="020B0604020202020204" pitchFamily="34" charset="0"/>
              </a:defRPr>
            </a:lvl8pPr>
            <a:lvl9pPr marL="4000500" indent="-342900" fontAlgn="base">
              <a:spcBef>
                <a:spcPct val="0"/>
              </a:spcBef>
              <a:spcAft>
                <a:spcPct val="0"/>
              </a:spcAft>
              <a:defRPr>
                <a:solidFill>
                  <a:schemeClr val="tx1"/>
                </a:solidFill>
                <a:latin typeface="Arial" panose="020B0604020202020204" pitchFamily="34" charset="0"/>
              </a:defRPr>
            </a:lvl9pPr>
          </a:lstStyle>
          <a:p>
            <a:pPr algn="just">
              <a:lnSpc>
                <a:spcPct val="120000"/>
              </a:lnSpc>
              <a:buFont typeface="Wingdings" panose="05000000000000000000" pitchFamily="2" charset="2"/>
              <a:buNone/>
            </a:pPr>
            <a:r>
              <a:rPr lang="en-US" altLang="en-US" sz="2800">
                <a:sym typeface="Wingdings" panose="05000000000000000000" pitchFamily="2" charset="2"/>
              </a:rPr>
              <a:t>Sinonim  kata-kata yang memiliki makna </a:t>
            </a:r>
          </a:p>
          <a:p>
            <a:pPr algn="just">
              <a:lnSpc>
                <a:spcPct val="120000"/>
              </a:lnSpc>
              <a:buFont typeface="Wingdings" panose="05000000000000000000" pitchFamily="2" charset="2"/>
              <a:buNone/>
            </a:pPr>
            <a:r>
              <a:rPr lang="en-US" altLang="en-US" sz="2800">
                <a:sym typeface="Wingdings" panose="05000000000000000000" pitchFamily="2" charset="2"/>
              </a:rPr>
              <a:t>                  yang sama atau hampir sama.</a:t>
            </a:r>
          </a:p>
          <a:p>
            <a:pPr algn="just">
              <a:lnSpc>
                <a:spcPct val="120000"/>
              </a:lnSpc>
              <a:buFont typeface="Wingdings" panose="05000000000000000000" pitchFamily="2" charset="2"/>
              <a:buChar char="§"/>
            </a:pPr>
            <a:endParaRPr lang="en-US" altLang="en-US" sz="900">
              <a:sym typeface="Wingdings" panose="05000000000000000000" pitchFamily="2" charset="2"/>
            </a:endParaRPr>
          </a:p>
          <a:p>
            <a:pPr algn="just">
              <a:lnSpc>
                <a:spcPct val="120000"/>
              </a:lnSpc>
              <a:buFont typeface="Wingdings" panose="05000000000000000000" pitchFamily="2" charset="2"/>
              <a:buNone/>
            </a:pPr>
            <a:r>
              <a:rPr lang="en-US" altLang="en-US" sz="2800">
                <a:sym typeface="Wingdings" panose="05000000000000000000" pitchFamily="2" charset="2"/>
              </a:rPr>
              <a:t>Kata puas = bahagia / bangga</a:t>
            </a:r>
          </a:p>
          <a:p>
            <a:pPr algn="just">
              <a:lnSpc>
                <a:spcPct val="120000"/>
              </a:lnSpc>
              <a:buFont typeface="Wingdings" panose="05000000000000000000" pitchFamily="2" charset="2"/>
              <a:buNone/>
            </a:pPr>
            <a:r>
              <a:rPr lang="en-US" altLang="en-US" sz="2800">
                <a:sym typeface="Wingdings" panose="05000000000000000000" pitchFamily="2" charset="2"/>
              </a:rPr>
              <a:t>“Aku bahagia dengan hasil prestasi belajarku </a:t>
            </a:r>
          </a:p>
          <a:p>
            <a:pPr algn="just">
              <a:lnSpc>
                <a:spcPct val="120000"/>
              </a:lnSpc>
              <a:buFont typeface="Wingdings" panose="05000000000000000000" pitchFamily="2" charset="2"/>
              <a:buNone/>
            </a:pPr>
            <a:r>
              <a:rPr lang="en-US" altLang="en-US" sz="2800">
                <a:sym typeface="Wingdings" panose="05000000000000000000" pitchFamily="2" charset="2"/>
              </a:rPr>
              <a:t> ( sinonim )</a:t>
            </a:r>
          </a:p>
          <a:p>
            <a:pPr algn="just">
              <a:lnSpc>
                <a:spcPct val="120000"/>
              </a:lnSpc>
              <a:buFont typeface="Wingdings" panose="05000000000000000000" pitchFamily="2" charset="2"/>
              <a:buNone/>
            </a:pPr>
            <a:r>
              <a:rPr lang="en-US" altLang="en-US" sz="2800">
                <a:sym typeface="Wingdings" panose="05000000000000000000" pitchFamily="2" charset="2"/>
              </a:rPr>
              <a:t>“Aku bangga dengan hasil prestasi belajarku”</a:t>
            </a:r>
          </a:p>
          <a:p>
            <a:pPr algn="just">
              <a:lnSpc>
                <a:spcPct val="120000"/>
              </a:lnSpc>
              <a:buFont typeface="Wingdings" panose="05000000000000000000" pitchFamily="2" charset="2"/>
              <a:buNone/>
            </a:pPr>
            <a:r>
              <a:rPr lang="en-US" altLang="en-US" sz="2800">
                <a:sym typeface="Wingdings" panose="05000000000000000000" pitchFamily="2" charset="2"/>
              </a:rPr>
              <a:t> ( kurang sesuai )</a:t>
            </a:r>
          </a:p>
          <a:p>
            <a:pPr algn="just">
              <a:lnSpc>
                <a:spcPct val="120000"/>
              </a:lnSpc>
              <a:buFont typeface="Wingdings" panose="05000000000000000000" pitchFamily="2" charset="2"/>
              <a:buNone/>
            </a:pPr>
            <a:endParaRPr lang="en-US" altLang="en-US" sz="900">
              <a:sym typeface="Wingdings" panose="05000000000000000000" pitchFamily="2" charset="2"/>
            </a:endParaRPr>
          </a:p>
          <a:p>
            <a:pPr algn="just">
              <a:lnSpc>
                <a:spcPct val="120000"/>
              </a:lnSpc>
              <a:buFont typeface="Wingdings" panose="05000000000000000000" pitchFamily="2" charset="2"/>
              <a:buNone/>
            </a:pPr>
            <a:r>
              <a:rPr lang="en-US" altLang="en-US" sz="2800" b="1">
                <a:sym typeface="Wingdings" panose="05000000000000000000" pitchFamily="2" charset="2"/>
              </a:rPr>
              <a:t>Jawaban B</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60" name="Text Box 4">
            <a:extLst>
              <a:ext uri="{FF2B5EF4-FFF2-40B4-BE49-F238E27FC236}">
                <a16:creationId xmlns:a16="http://schemas.microsoft.com/office/drawing/2014/main" id="{47DB6CB6-494A-4BAD-BE7D-EEC93D2DE4C4}"/>
              </a:ext>
            </a:extLst>
          </p:cNvPr>
          <p:cNvSpPr txBox="1">
            <a:spLocks noChangeArrowheads="1"/>
          </p:cNvSpPr>
          <p:nvPr/>
        </p:nvSpPr>
        <p:spPr bwMode="auto">
          <a:xfrm>
            <a:off x="5159376" y="1433514"/>
            <a:ext cx="1774845"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3200" b="1"/>
              <a:t>SINONIM</a:t>
            </a:r>
          </a:p>
        </p:txBody>
      </p:sp>
      <p:sp>
        <p:nvSpPr>
          <p:cNvPr id="45061" name="Rectangle 5">
            <a:extLst>
              <a:ext uri="{FF2B5EF4-FFF2-40B4-BE49-F238E27FC236}">
                <a16:creationId xmlns:a16="http://schemas.microsoft.com/office/drawing/2014/main" id="{2EBC1D6F-ECCA-44CB-B25C-E2A1C4C5FFE0}"/>
              </a:ext>
            </a:extLst>
          </p:cNvPr>
          <p:cNvSpPr>
            <a:spLocks noChangeArrowheads="1"/>
          </p:cNvSpPr>
          <p:nvPr/>
        </p:nvSpPr>
        <p:spPr bwMode="auto">
          <a:xfrm>
            <a:off x="2351089" y="2420939"/>
            <a:ext cx="7559675" cy="2473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just">
              <a:lnSpc>
                <a:spcPct val="120000"/>
              </a:lnSpc>
            </a:pPr>
            <a:r>
              <a:rPr lang="en-US" altLang="en-US" sz="2600" b="1"/>
              <a:t>Sinonim   </a:t>
            </a:r>
            <a:r>
              <a:rPr lang="en-US" altLang="en-US" sz="2600" b="1">
                <a:sym typeface="Wingdings" panose="05000000000000000000" pitchFamily="2" charset="2"/>
              </a:rPr>
              <a:t></a:t>
            </a:r>
            <a:r>
              <a:rPr lang="en-US" altLang="en-US" sz="2600" b="1"/>
              <a:t>  berasal dari bahasa Yunani Kuno “Syn”       </a:t>
            </a:r>
            <a:r>
              <a:rPr lang="en-US" altLang="en-US" sz="2600" b="1">
                <a:sym typeface="Wingdings" panose="05000000000000000000" pitchFamily="2" charset="2"/>
              </a:rPr>
              <a:t></a:t>
            </a:r>
            <a:r>
              <a:rPr lang="en-US" altLang="en-US" sz="2600" b="1"/>
              <a:t>  berarti </a:t>
            </a:r>
            <a:r>
              <a:rPr lang="en-US" altLang="en-US" sz="2600" b="1">
                <a:solidFill>
                  <a:srgbClr val="FF0000"/>
                </a:solidFill>
              </a:rPr>
              <a:t>dengan</a:t>
            </a:r>
            <a:r>
              <a:rPr lang="en-US" altLang="en-US" sz="2600" b="1"/>
              <a:t> dan </a:t>
            </a:r>
          </a:p>
          <a:p>
            <a:pPr algn="just">
              <a:lnSpc>
                <a:spcPct val="120000"/>
              </a:lnSpc>
            </a:pPr>
            <a:r>
              <a:rPr lang="en-US" altLang="en-US" sz="2600" b="1"/>
              <a:t>“Onoma” </a:t>
            </a:r>
            <a:r>
              <a:rPr lang="en-US" altLang="en-US" sz="2600" b="1">
                <a:sym typeface="Wingdings" panose="05000000000000000000" pitchFamily="2" charset="2"/>
              </a:rPr>
              <a:t>  </a:t>
            </a:r>
            <a:r>
              <a:rPr lang="en-US" altLang="en-US" sz="2600" b="1"/>
              <a:t>berarti </a:t>
            </a:r>
            <a:r>
              <a:rPr lang="en-US" altLang="en-US" sz="2600" b="1">
                <a:solidFill>
                  <a:srgbClr val="FF0000"/>
                </a:solidFill>
              </a:rPr>
              <a:t>nama</a:t>
            </a:r>
            <a:r>
              <a:rPr lang="en-US" altLang="en-US" sz="2600" b="1"/>
              <a:t>.</a:t>
            </a:r>
          </a:p>
          <a:p>
            <a:pPr algn="just">
              <a:lnSpc>
                <a:spcPct val="120000"/>
              </a:lnSpc>
            </a:pPr>
            <a:endParaRPr lang="en-US" altLang="en-US" sz="2600" b="1"/>
          </a:p>
          <a:p>
            <a:pPr algn="just">
              <a:lnSpc>
                <a:spcPct val="120000"/>
              </a:lnSpc>
            </a:pPr>
            <a:endParaRPr lang="en-US" altLang="en-US" sz="260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2">
            <a:extLst>
              <a:ext uri="{FF2B5EF4-FFF2-40B4-BE49-F238E27FC236}">
                <a16:creationId xmlns:a16="http://schemas.microsoft.com/office/drawing/2014/main" id="{8F33A16E-E79E-4DF2-ACC7-182B061E9859}"/>
              </a:ext>
            </a:extLst>
          </p:cNvPr>
          <p:cNvSpPr txBox="1">
            <a:spLocks noChangeArrowheads="1"/>
          </p:cNvSpPr>
          <p:nvPr/>
        </p:nvSpPr>
        <p:spPr bwMode="auto">
          <a:xfrm>
            <a:off x="2279650" y="476251"/>
            <a:ext cx="7488238" cy="547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defRPr>
                <a:solidFill>
                  <a:schemeClr val="tx1"/>
                </a:solidFill>
                <a:latin typeface="Arial" panose="020B0604020202020204" pitchFamily="34" charset="0"/>
              </a:defRPr>
            </a:lvl1pPr>
            <a:lvl2pPr marL="800100" indent="-342900">
              <a:defRPr>
                <a:solidFill>
                  <a:schemeClr val="tx1"/>
                </a:solidFill>
                <a:latin typeface="Arial" panose="020B0604020202020204" pitchFamily="34" charset="0"/>
              </a:defRPr>
            </a:lvl2pPr>
            <a:lvl3pPr marL="1257300" indent="-342900">
              <a:defRPr>
                <a:solidFill>
                  <a:schemeClr val="tx1"/>
                </a:solidFill>
                <a:latin typeface="Arial" panose="020B0604020202020204" pitchFamily="34" charset="0"/>
              </a:defRPr>
            </a:lvl3pPr>
            <a:lvl4pPr marL="1714500" indent="-342900">
              <a:defRPr>
                <a:solidFill>
                  <a:schemeClr val="tx1"/>
                </a:solidFill>
                <a:latin typeface="Arial" panose="020B0604020202020204" pitchFamily="34" charset="0"/>
              </a:defRPr>
            </a:lvl4pPr>
            <a:lvl5pPr marL="2171700" indent="-342900">
              <a:defRPr>
                <a:solidFill>
                  <a:schemeClr val="tx1"/>
                </a:solidFill>
                <a:latin typeface="Arial" panose="020B0604020202020204" pitchFamily="34" charset="0"/>
              </a:defRPr>
            </a:lvl5pPr>
            <a:lvl6pPr marL="2628900" indent="-342900" fontAlgn="base">
              <a:spcBef>
                <a:spcPct val="0"/>
              </a:spcBef>
              <a:spcAft>
                <a:spcPct val="0"/>
              </a:spcAft>
              <a:defRPr>
                <a:solidFill>
                  <a:schemeClr val="tx1"/>
                </a:solidFill>
                <a:latin typeface="Arial" panose="020B0604020202020204" pitchFamily="34" charset="0"/>
              </a:defRPr>
            </a:lvl6pPr>
            <a:lvl7pPr marL="3086100" indent="-342900" fontAlgn="base">
              <a:spcBef>
                <a:spcPct val="0"/>
              </a:spcBef>
              <a:spcAft>
                <a:spcPct val="0"/>
              </a:spcAft>
              <a:defRPr>
                <a:solidFill>
                  <a:schemeClr val="tx1"/>
                </a:solidFill>
                <a:latin typeface="Arial" panose="020B0604020202020204" pitchFamily="34" charset="0"/>
              </a:defRPr>
            </a:lvl7pPr>
            <a:lvl8pPr marL="3543300" indent="-342900" fontAlgn="base">
              <a:spcBef>
                <a:spcPct val="0"/>
              </a:spcBef>
              <a:spcAft>
                <a:spcPct val="0"/>
              </a:spcAft>
              <a:defRPr>
                <a:solidFill>
                  <a:schemeClr val="tx1"/>
                </a:solidFill>
                <a:latin typeface="Arial" panose="020B0604020202020204" pitchFamily="34" charset="0"/>
              </a:defRPr>
            </a:lvl8pPr>
            <a:lvl9pPr marL="4000500" indent="-342900" fontAlgn="base">
              <a:spcBef>
                <a:spcPct val="0"/>
              </a:spcBef>
              <a:spcAft>
                <a:spcPct val="0"/>
              </a:spcAft>
              <a:defRPr>
                <a:solidFill>
                  <a:schemeClr val="tx1"/>
                </a:solidFill>
                <a:latin typeface="Arial" panose="020B0604020202020204" pitchFamily="34" charset="0"/>
              </a:defRPr>
            </a:lvl9pPr>
          </a:lstStyle>
          <a:p>
            <a:pPr algn="just">
              <a:lnSpc>
                <a:spcPct val="120000"/>
              </a:lnSpc>
              <a:buFontTx/>
              <a:buAutoNum type="arabicPeriod" startAt="6"/>
            </a:pPr>
            <a:r>
              <a:rPr lang="en-US" altLang="en-US" sz="2600"/>
              <a:t>Rapat pembentukan panitia HUT sekolah kami dihadiri seluruh komponen sekolah. Pemimpin rapat </a:t>
            </a:r>
            <a:r>
              <a:rPr lang="en-US" altLang="en-US" sz="2600">
                <a:solidFill>
                  <a:schemeClr val="hlink"/>
                </a:solidFill>
              </a:rPr>
              <a:t>mengemukakan</a:t>
            </a:r>
            <a:r>
              <a:rPr lang="en-US" altLang="en-US" sz="2600"/>
              <a:t> pendapatnya agar pelaksanaan peringatan berlangsung lancar dan melegakan.</a:t>
            </a:r>
          </a:p>
          <a:p>
            <a:pPr algn="just">
              <a:lnSpc>
                <a:spcPct val="120000"/>
              </a:lnSpc>
            </a:pPr>
            <a:endParaRPr lang="en-US" altLang="en-US" sz="800"/>
          </a:p>
          <a:p>
            <a:pPr algn="just">
              <a:lnSpc>
                <a:spcPct val="120000"/>
              </a:lnSpc>
            </a:pPr>
            <a:r>
              <a:rPr lang="en-US" altLang="en-US" sz="2600"/>
              <a:t>	Sinonim kata </a:t>
            </a:r>
            <a:r>
              <a:rPr lang="en-US" altLang="en-US" sz="2600">
                <a:solidFill>
                  <a:schemeClr val="hlink"/>
                </a:solidFill>
              </a:rPr>
              <a:t>mengemukakan</a:t>
            </a:r>
            <a:r>
              <a:rPr lang="en-US" altLang="en-US" sz="2600"/>
              <a:t> dalam paragraf tersebut adalah…</a:t>
            </a:r>
          </a:p>
          <a:p>
            <a:pPr algn="just">
              <a:lnSpc>
                <a:spcPct val="120000"/>
              </a:lnSpc>
            </a:pPr>
            <a:r>
              <a:rPr lang="en-US" altLang="en-US" sz="2600"/>
              <a:t>	a. mengarah</a:t>
            </a:r>
          </a:p>
          <a:p>
            <a:pPr algn="just">
              <a:lnSpc>
                <a:spcPct val="120000"/>
              </a:lnSpc>
            </a:pPr>
            <a:r>
              <a:rPr lang="en-US" altLang="en-US" sz="2600"/>
              <a:t>	b. mengutarakan</a:t>
            </a:r>
          </a:p>
          <a:p>
            <a:pPr algn="just">
              <a:lnSpc>
                <a:spcPct val="120000"/>
              </a:lnSpc>
            </a:pPr>
            <a:r>
              <a:rPr lang="en-US" altLang="en-US" sz="2600"/>
              <a:t>	c. memberikan</a:t>
            </a:r>
          </a:p>
          <a:p>
            <a:pPr algn="just">
              <a:lnSpc>
                <a:spcPct val="120000"/>
              </a:lnSpc>
            </a:pPr>
            <a:r>
              <a:rPr lang="en-US" altLang="en-US" sz="2600"/>
              <a:t>	d. menjelaskan</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a:extLst>
              <a:ext uri="{FF2B5EF4-FFF2-40B4-BE49-F238E27FC236}">
                <a16:creationId xmlns:a16="http://schemas.microsoft.com/office/drawing/2014/main" id="{DCCCD838-925C-4B73-983F-39FBF1C8BE2B}"/>
              </a:ext>
            </a:extLst>
          </p:cNvPr>
          <p:cNvSpPr>
            <a:spLocks noGrp="1" noChangeArrowheads="1"/>
          </p:cNvSpPr>
          <p:nvPr>
            <p:ph type="title"/>
          </p:nvPr>
        </p:nvSpPr>
        <p:spPr/>
        <p:txBody>
          <a:bodyPr/>
          <a:lstStyle/>
          <a:p>
            <a:r>
              <a:rPr lang="en-US" altLang="en-US" sz="2800" b="1"/>
              <a:t>PEMBAHASAN</a:t>
            </a:r>
          </a:p>
        </p:txBody>
      </p:sp>
      <p:sp>
        <p:nvSpPr>
          <p:cNvPr id="20483" name="Rectangle 3">
            <a:extLst>
              <a:ext uri="{FF2B5EF4-FFF2-40B4-BE49-F238E27FC236}">
                <a16:creationId xmlns:a16="http://schemas.microsoft.com/office/drawing/2014/main" id="{6480900E-0ABA-4EBE-B381-8BB23B1CB8AD}"/>
              </a:ext>
            </a:extLst>
          </p:cNvPr>
          <p:cNvSpPr>
            <a:spLocks noGrp="1" noChangeArrowheads="1"/>
          </p:cNvSpPr>
          <p:nvPr>
            <p:ph type="body" idx="1"/>
          </p:nvPr>
        </p:nvSpPr>
        <p:spPr>
          <a:xfrm>
            <a:off x="2449514" y="1628775"/>
            <a:ext cx="8218487" cy="4464050"/>
          </a:xfrm>
        </p:spPr>
        <p:txBody>
          <a:bodyPr/>
          <a:lstStyle/>
          <a:p>
            <a:pPr>
              <a:lnSpc>
                <a:spcPct val="120000"/>
              </a:lnSpc>
              <a:buFontTx/>
              <a:buNone/>
            </a:pPr>
            <a:r>
              <a:rPr lang="en-US" altLang="en-US"/>
              <a:t>Sinonim </a:t>
            </a:r>
            <a:r>
              <a:rPr lang="en-US" altLang="en-US">
                <a:sym typeface="Wingdings" panose="05000000000000000000" pitchFamily="2" charset="2"/>
              </a:rPr>
              <a:t></a:t>
            </a:r>
            <a:r>
              <a:rPr lang="en-US" altLang="en-US"/>
              <a:t> kata-kata yang sama atau hampir </a:t>
            </a:r>
          </a:p>
          <a:p>
            <a:pPr>
              <a:lnSpc>
                <a:spcPct val="120000"/>
              </a:lnSpc>
              <a:buFontTx/>
              <a:buNone/>
            </a:pPr>
            <a:r>
              <a:rPr lang="en-US" altLang="en-US"/>
              <a:t>                  sama maknanya tetapi berbeda </a:t>
            </a:r>
          </a:p>
          <a:p>
            <a:pPr>
              <a:lnSpc>
                <a:spcPct val="120000"/>
              </a:lnSpc>
              <a:buFontTx/>
              <a:buNone/>
            </a:pPr>
            <a:r>
              <a:rPr lang="en-US" altLang="en-US"/>
              <a:t>                  bentuk katanya.</a:t>
            </a:r>
          </a:p>
          <a:p>
            <a:pPr>
              <a:lnSpc>
                <a:spcPct val="120000"/>
              </a:lnSpc>
              <a:buFontTx/>
              <a:buNone/>
            </a:pPr>
            <a:endParaRPr lang="en-US" altLang="en-US"/>
          </a:p>
          <a:p>
            <a:pPr>
              <a:lnSpc>
                <a:spcPct val="120000"/>
              </a:lnSpc>
              <a:buFontTx/>
              <a:buNone/>
            </a:pPr>
            <a:r>
              <a:rPr lang="en-US" altLang="en-US"/>
              <a:t>Mengemukakan = mengutarakan.</a:t>
            </a:r>
          </a:p>
          <a:p>
            <a:pPr>
              <a:lnSpc>
                <a:spcPct val="120000"/>
              </a:lnSpc>
              <a:buFontTx/>
              <a:buNone/>
            </a:pPr>
            <a:endParaRPr lang="en-US" altLang="en-US" sz="900" b="1"/>
          </a:p>
          <a:p>
            <a:pPr>
              <a:lnSpc>
                <a:spcPct val="120000"/>
              </a:lnSpc>
              <a:buFontTx/>
              <a:buNone/>
            </a:pPr>
            <a:r>
              <a:rPr lang="en-US" altLang="en-US" b="1"/>
              <a:t>Jawaban B</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a:extLst>
              <a:ext uri="{FF2B5EF4-FFF2-40B4-BE49-F238E27FC236}">
                <a16:creationId xmlns:a16="http://schemas.microsoft.com/office/drawing/2014/main" id="{C30D717D-1005-45B8-BAC9-5384081FFE2F}"/>
              </a:ext>
            </a:extLst>
          </p:cNvPr>
          <p:cNvSpPr>
            <a:spLocks noGrp="1" noChangeArrowheads="1"/>
          </p:cNvSpPr>
          <p:nvPr>
            <p:ph type="title"/>
          </p:nvPr>
        </p:nvSpPr>
        <p:spPr>
          <a:xfrm>
            <a:off x="2279650" y="188914"/>
            <a:ext cx="7632700" cy="4465637"/>
          </a:xfrm>
        </p:spPr>
        <p:txBody>
          <a:bodyPr/>
          <a:lstStyle/>
          <a:p>
            <a:pPr algn="just">
              <a:lnSpc>
                <a:spcPct val="120000"/>
              </a:lnSpc>
            </a:pPr>
            <a:r>
              <a:rPr lang="en-US" altLang="en-US" sz="2400"/>
              <a:t>7. </a:t>
            </a:r>
            <a:r>
              <a:rPr lang="en-US" altLang="en-US" sz="2400">
                <a:solidFill>
                  <a:schemeClr val="hlink"/>
                </a:solidFill>
              </a:rPr>
              <a:t>Hiruk- pikuk</a:t>
            </a:r>
            <a:r>
              <a:rPr lang="en-US" altLang="en-US" sz="2400"/>
              <a:t> (1) dan </a:t>
            </a:r>
            <a:r>
              <a:rPr lang="en-US" altLang="en-US" sz="2400">
                <a:solidFill>
                  <a:schemeClr val="hlink"/>
                </a:solidFill>
              </a:rPr>
              <a:t>suka ria</a:t>
            </a:r>
            <a:r>
              <a:rPr lang="en-US" altLang="en-US" sz="2400"/>
              <a:t> (2) para petani desa </a:t>
            </a:r>
            <a:br>
              <a:rPr lang="en-US" altLang="en-US" sz="2400"/>
            </a:br>
            <a:r>
              <a:rPr lang="en-US" altLang="en-US" sz="2400"/>
              <a:t>    sibuk menghalau burung-burung pipit yang juga  </a:t>
            </a:r>
            <a:br>
              <a:rPr lang="en-US" altLang="en-US" sz="2400"/>
            </a:br>
            <a:r>
              <a:rPr lang="en-US" altLang="en-US" sz="2400"/>
              <a:t>    ingin menikmati biji padi yang </a:t>
            </a:r>
            <a:r>
              <a:rPr lang="en-US" altLang="en-US" sz="2400">
                <a:solidFill>
                  <a:schemeClr val="hlink"/>
                </a:solidFill>
              </a:rPr>
              <a:t>kuning bernas</a:t>
            </a:r>
            <a:r>
              <a:rPr lang="en-US" altLang="en-US" sz="2400"/>
              <a:t> (3).   </a:t>
            </a:r>
            <a:br>
              <a:rPr lang="en-US" altLang="en-US" sz="2400"/>
            </a:br>
            <a:r>
              <a:rPr lang="en-US" altLang="en-US" sz="2400"/>
              <a:t>    Mereka bekerja hingga senja, tak terkecuali</a:t>
            </a:r>
            <a:r>
              <a:rPr lang="en-US" altLang="en-US" sz="2400">
                <a:solidFill>
                  <a:schemeClr val="hlink"/>
                </a:solidFill>
              </a:rPr>
              <a:t> paman </a:t>
            </a:r>
            <a:br>
              <a:rPr lang="en-US" altLang="en-US" sz="2400">
                <a:solidFill>
                  <a:schemeClr val="hlink"/>
                </a:solidFill>
              </a:rPr>
            </a:br>
            <a:r>
              <a:rPr lang="en-US" altLang="en-US" sz="2400">
                <a:solidFill>
                  <a:schemeClr val="hlink"/>
                </a:solidFill>
              </a:rPr>
              <a:t>    </a:t>
            </a:r>
            <a:r>
              <a:rPr lang="en-US" altLang="en-US" sz="2400"/>
              <a:t>dan </a:t>
            </a:r>
            <a:r>
              <a:rPr lang="en-US" altLang="en-US" sz="2400">
                <a:solidFill>
                  <a:schemeClr val="hlink"/>
                </a:solidFill>
              </a:rPr>
              <a:t>bibi</a:t>
            </a:r>
            <a:r>
              <a:rPr lang="en-US" altLang="en-US" sz="2400"/>
              <a:t> (4). Itulah gambaran sekilas kesibukan  </a:t>
            </a:r>
            <a:br>
              <a:rPr lang="en-US" altLang="en-US" sz="2400"/>
            </a:br>
            <a:r>
              <a:rPr lang="en-US" altLang="en-US" sz="2400"/>
              <a:t>    warga desa menjelang musim panen tiba.</a:t>
            </a:r>
            <a:br>
              <a:rPr lang="en-US" altLang="en-US" sz="2400"/>
            </a:br>
            <a:br>
              <a:rPr lang="en-US" altLang="en-US" sz="2400"/>
            </a:br>
            <a:endParaRPr lang="en-US" altLang="en-US" sz="2400"/>
          </a:p>
        </p:txBody>
      </p:sp>
      <p:sp>
        <p:nvSpPr>
          <p:cNvPr id="21508" name="Rectangle 4">
            <a:extLst>
              <a:ext uri="{FF2B5EF4-FFF2-40B4-BE49-F238E27FC236}">
                <a16:creationId xmlns:a16="http://schemas.microsoft.com/office/drawing/2014/main" id="{E1433119-9C86-4898-A4D0-3CA0100B5D8C}"/>
              </a:ext>
            </a:extLst>
          </p:cNvPr>
          <p:cNvSpPr>
            <a:spLocks noChangeArrowheads="1"/>
          </p:cNvSpPr>
          <p:nvPr/>
        </p:nvSpPr>
        <p:spPr bwMode="auto">
          <a:xfrm>
            <a:off x="2566989" y="3716338"/>
            <a:ext cx="6840537" cy="23083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sz="2400">
                <a:solidFill>
                  <a:schemeClr val="tx2"/>
                </a:solidFill>
                <a:latin typeface="Arial" panose="020B0604020202020204" pitchFamily="34" charset="0"/>
              </a:rPr>
              <a:t>Kata berantonim dalam paragraf tersebut adalah     kata bernomor….</a:t>
            </a:r>
            <a:br>
              <a:rPr lang="en-US" altLang="en-US" sz="2400">
                <a:solidFill>
                  <a:schemeClr val="tx2"/>
                </a:solidFill>
                <a:latin typeface="Arial" panose="020B0604020202020204" pitchFamily="34" charset="0"/>
              </a:rPr>
            </a:br>
            <a:r>
              <a:rPr lang="en-US" altLang="en-US" sz="2400">
                <a:solidFill>
                  <a:schemeClr val="tx2"/>
                </a:solidFill>
                <a:latin typeface="Arial" panose="020B0604020202020204" pitchFamily="34" charset="0"/>
              </a:rPr>
              <a:t>a. (1)</a:t>
            </a:r>
            <a:br>
              <a:rPr lang="en-US" altLang="en-US" sz="2400">
                <a:solidFill>
                  <a:schemeClr val="tx2"/>
                </a:solidFill>
                <a:latin typeface="Arial" panose="020B0604020202020204" pitchFamily="34" charset="0"/>
              </a:rPr>
            </a:br>
            <a:r>
              <a:rPr lang="en-US" altLang="en-US" sz="2400">
                <a:solidFill>
                  <a:schemeClr val="tx2"/>
                </a:solidFill>
                <a:latin typeface="Arial" panose="020B0604020202020204" pitchFamily="34" charset="0"/>
              </a:rPr>
              <a:t>b. (2)</a:t>
            </a:r>
            <a:br>
              <a:rPr lang="en-US" altLang="en-US" sz="2400">
                <a:solidFill>
                  <a:schemeClr val="tx2"/>
                </a:solidFill>
                <a:latin typeface="Arial" panose="020B0604020202020204" pitchFamily="34" charset="0"/>
              </a:rPr>
            </a:br>
            <a:r>
              <a:rPr lang="en-US" altLang="en-US" sz="2400">
                <a:solidFill>
                  <a:schemeClr val="tx2"/>
                </a:solidFill>
                <a:latin typeface="Arial" panose="020B0604020202020204" pitchFamily="34" charset="0"/>
              </a:rPr>
              <a:t>c. (3)</a:t>
            </a:r>
            <a:br>
              <a:rPr lang="en-US" altLang="en-US" sz="2400">
                <a:solidFill>
                  <a:schemeClr val="tx2"/>
                </a:solidFill>
                <a:latin typeface="Arial" panose="020B0604020202020204" pitchFamily="34" charset="0"/>
              </a:rPr>
            </a:br>
            <a:r>
              <a:rPr lang="en-US" altLang="en-US" sz="2400">
                <a:solidFill>
                  <a:schemeClr val="tx2"/>
                </a:solidFill>
                <a:latin typeface="Arial" panose="020B0604020202020204" pitchFamily="34" charset="0"/>
              </a:rPr>
              <a:t>d. (4)</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a:extLst>
              <a:ext uri="{FF2B5EF4-FFF2-40B4-BE49-F238E27FC236}">
                <a16:creationId xmlns:a16="http://schemas.microsoft.com/office/drawing/2014/main" id="{5996508B-DA08-41D9-908E-6279A27D81BE}"/>
              </a:ext>
            </a:extLst>
          </p:cNvPr>
          <p:cNvSpPr>
            <a:spLocks noGrp="1" noChangeArrowheads="1"/>
          </p:cNvSpPr>
          <p:nvPr>
            <p:ph type="title"/>
          </p:nvPr>
        </p:nvSpPr>
        <p:spPr/>
        <p:txBody>
          <a:bodyPr/>
          <a:lstStyle/>
          <a:p>
            <a:r>
              <a:rPr lang="en-US" altLang="en-US" sz="2800" b="1"/>
              <a:t>PEMBAHASAN</a:t>
            </a:r>
          </a:p>
        </p:txBody>
      </p:sp>
      <p:sp>
        <p:nvSpPr>
          <p:cNvPr id="23555" name="Rectangle 3">
            <a:extLst>
              <a:ext uri="{FF2B5EF4-FFF2-40B4-BE49-F238E27FC236}">
                <a16:creationId xmlns:a16="http://schemas.microsoft.com/office/drawing/2014/main" id="{7C5DB16A-B875-452D-A262-5C9663B210E9}"/>
              </a:ext>
            </a:extLst>
          </p:cNvPr>
          <p:cNvSpPr>
            <a:spLocks noGrp="1" noChangeArrowheads="1"/>
          </p:cNvSpPr>
          <p:nvPr>
            <p:ph type="body" idx="1"/>
          </p:nvPr>
        </p:nvSpPr>
        <p:spPr>
          <a:xfrm>
            <a:off x="2424114" y="1600201"/>
            <a:ext cx="7343775" cy="3197225"/>
          </a:xfrm>
        </p:spPr>
        <p:txBody>
          <a:bodyPr>
            <a:normAutofit fontScale="70000" lnSpcReduction="20000"/>
          </a:bodyPr>
          <a:lstStyle/>
          <a:p>
            <a:pPr>
              <a:lnSpc>
                <a:spcPct val="90000"/>
              </a:lnSpc>
              <a:buFontTx/>
              <a:buNone/>
            </a:pPr>
            <a:r>
              <a:rPr lang="en-US" altLang="en-US"/>
              <a:t>Antonim </a:t>
            </a:r>
            <a:r>
              <a:rPr lang="en-US" altLang="en-US" sz="2400">
                <a:sym typeface="Wingdings" panose="05000000000000000000" pitchFamily="2" charset="2"/>
              </a:rPr>
              <a:t></a:t>
            </a:r>
            <a:r>
              <a:rPr lang="en-US" altLang="en-US" sz="2400"/>
              <a:t> </a:t>
            </a:r>
            <a:r>
              <a:rPr lang="en-US" altLang="en-US"/>
              <a:t>kata-kata yang berlawanan arti   </a:t>
            </a:r>
          </a:p>
          <a:p>
            <a:pPr>
              <a:lnSpc>
                <a:spcPct val="90000"/>
              </a:lnSpc>
              <a:buFontTx/>
              <a:buNone/>
            </a:pPr>
            <a:r>
              <a:rPr lang="en-US" altLang="en-US"/>
              <a:t>                  dengan kata yang lain.</a:t>
            </a:r>
          </a:p>
          <a:p>
            <a:pPr>
              <a:lnSpc>
                <a:spcPct val="90000"/>
              </a:lnSpc>
              <a:buFontTx/>
              <a:buNone/>
            </a:pPr>
            <a:endParaRPr lang="en-US" altLang="en-US"/>
          </a:p>
          <a:p>
            <a:pPr>
              <a:lnSpc>
                <a:spcPct val="90000"/>
              </a:lnSpc>
              <a:buFontTx/>
              <a:buNone/>
            </a:pPr>
            <a:r>
              <a:rPr lang="en-US" altLang="en-US"/>
              <a:t>hiruk     X  pikuk ( bukan antonim)</a:t>
            </a:r>
          </a:p>
          <a:p>
            <a:pPr>
              <a:lnSpc>
                <a:spcPct val="90000"/>
              </a:lnSpc>
              <a:buFontTx/>
              <a:buNone/>
            </a:pPr>
            <a:r>
              <a:rPr lang="en-US" altLang="en-US"/>
              <a:t>suka     X  ria  ( bukan antonim / Sinonim )</a:t>
            </a:r>
          </a:p>
          <a:p>
            <a:pPr>
              <a:lnSpc>
                <a:spcPct val="90000"/>
              </a:lnSpc>
              <a:buFontTx/>
              <a:buNone/>
            </a:pPr>
            <a:r>
              <a:rPr lang="en-US" altLang="en-US"/>
              <a:t>kuning  X  bernas ( bukan antonim )</a:t>
            </a:r>
          </a:p>
          <a:p>
            <a:pPr>
              <a:lnSpc>
                <a:spcPct val="90000"/>
              </a:lnSpc>
              <a:buFontTx/>
              <a:buNone/>
            </a:pPr>
            <a:r>
              <a:rPr lang="en-US" altLang="en-US"/>
              <a:t>paman  X  bibi  ( antonim kembar )</a:t>
            </a:r>
          </a:p>
          <a:p>
            <a:pPr>
              <a:lnSpc>
                <a:spcPct val="90000"/>
              </a:lnSpc>
              <a:buFontTx/>
              <a:buNone/>
            </a:pPr>
            <a:endParaRPr lang="en-US" altLang="en-US"/>
          </a:p>
          <a:p>
            <a:pPr>
              <a:lnSpc>
                <a:spcPct val="90000"/>
              </a:lnSpc>
              <a:buFontTx/>
              <a:buNone/>
            </a:pPr>
            <a:r>
              <a:rPr lang="en-US" altLang="en-US" b="1"/>
              <a:t>Jawaban D</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a:extLst>
              <a:ext uri="{FF2B5EF4-FFF2-40B4-BE49-F238E27FC236}">
                <a16:creationId xmlns:a16="http://schemas.microsoft.com/office/drawing/2014/main" id="{58BF44BC-02C0-42E7-93F0-5264DEC0F690}"/>
              </a:ext>
            </a:extLst>
          </p:cNvPr>
          <p:cNvSpPr>
            <a:spLocks noGrp="1" noChangeArrowheads="1"/>
          </p:cNvSpPr>
          <p:nvPr>
            <p:ph type="title"/>
          </p:nvPr>
        </p:nvSpPr>
        <p:spPr>
          <a:xfrm>
            <a:off x="2279650" y="333376"/>
            <a:ext cx="7488238" cy="5832475"/>
          </a:xfrm>
        </p:spPr>
        <p:txBody>
          <a:bodyPr/>
          <a:lstStyle/>
          <a:p>
            <a:pPr algn="l">
              <a:lnSpc>
                <a:spcPct val="120000"/>
              </a:lnSpc>
            </a:pPr>
            <a:r>
              <a:rPr lang="en-US" altLang="en-US" sz="2400"/>
              <a:t>8. Sudah seminggu aku tidak lari pagi karena sedang  </a:t>
            </a:r>
            <a:br>
              <a:rPr lang="en-US" altLang="en-US" sz="2400"/>
            </a:br>
            <a:r>
              <a:rPr lang="en-US" altLang="en-US" sz="2400"/>
              <a:t>    tidak enak </a:t>
            </a:r>
            <a:r>
              <a:rPr lang="en-US" altLang="en-US" sz="2400" i="1">
                <a:solidFill>
                  <a:schemeClr val="hlink"/>
                </a:solidFill>
              </a:rPr>
              <a:t>badan</a:t>
            </a:r>
            <a:r>
              <a:rPr lang="en-US" altLang="en-US" sz="2400" i="1"/>
              <a:t>. </a:t>
            </a:r>
            <a:r>
              <a:rPr lang="en-US" altLang="en-US" sz="2400"/>
              <a:t>Baru tadi pagi aku mulai </a:t>
            </a:r>
            <a:br>
              <a:rPr lang="en-US" altLang="en-US" sz="2400"/>
            </a:br>
            <a:r>
              <a:rPr lang="en-US" altLang="en-US" sz="2400"/>
              <a:t>    kegiatan rutinku tersebut. Hampir setahun terakhir </a:t>
            </a:r>
            <a:br>
              <a:rPr lang="en-US" altLang="en-US" sz="2400"/>
            </a:br>
            <a:r>
              <a:rPr lang="en-US" altLang="en-US" sz="2400"/>
              <a:t>    ini aku sering lari pagi </a:t>
            </a:r>
            <a:r>
              <a:rPr lang="en-US" altLang="en-US" sz="2400" i="1">
                <a:solidFill>
                  <a:schemeClr val="hlink"/>
                </a:solidFill>
              </a:rPr>
              <a:t>keliling </a:t>
            </a:r>
            <a:r>
              <a:rPr lang="en-US" altLang="en-US" sz="2400"/>
              <a:t>kampung bersama </a:t>
            </a:r>
            <a:br>
              <a:rPr lang="en-US" altLang="en-US" sz="2400"/>
            </a:br>
            <a:r>
              <a:rPr lang="en-US" altLang="en-US" sz="2400"/>
              <a:t>    teman- teman sekampung. Kata Pak Guru, lari pagi </a:t>
            </a:r>
            <a:br>
              <a:rPr lang="en-US" altLang="en-US" sz="2400"/>
            </a:br>
            <a:r>
              <a:rPr lang="en-US" altLang="en-US" sz="2400"/>
              <a:t>    </a:t>
            </a:r>
            <a:r>
              <a:rPr lang="en-US" altLang="en-US" sz="2400" i="1">
                <a:solidFill>
                  <a:schemeClr val="hlink"/>
                </a:solidFill>
              </a:rPr>
              <a:t>menyebabkan</a:t>
            </a:r>
            <a:r>
              <a:rPr lang="en-US" altLang="en-US" sz="2400" i="1"/>
              <a:t> </a:t>
            </a:r>
            <a:r>
              <a:rPr lang="en-US" altLang="en-US" sz="2400"/>
              <a:t>badan sehat selalu.</a:t>
            </a:r>
            <a:br>
              <a:rPr lang="en-US" altLang="en-US" sz="2400"/>
            </a:br>
            <a:br>
              <a:rPr lang="en-US" altLang="en-US" sz="2400"/>
            </a:br>
            <a:r>
              <a:rPr lang="en-US" altLang="en-US" sz="2400"/>
              <a:t>    Sinonim kata- kata yang bergaris bawah adalah….</a:t>
            </a:r>
            <a:br>
              <a:rPr lang="en-US" altLang="en-US" sz="2400"/>
            </a:br>
            <a:r>
              <a:rPr lang="en-US" altLang="en-US" sz="2400"/>
              <a:t>    a. tubuh ; mengitari ; menjadikan.</a:t>
            </a:r>
            <a:br>
              <a:rPr lang="en-US" altLang="en-US" sz="2400"/>
            </a:br>
            <a:r>
              <a:rPr lang="en-US" altLang="en-US" sz="2400"/>
              <a:t>    b. tubuh ; menuju ; menjadikan</a:t>
            </a:r>
            <a:br>
              <a:rPr lang="en-US" altLang="en-US" sz="2400"/>
            </a:br>
            <a:r>
              <a:rPr lang="en-US" altLang="en-US" sz="2400"/>
              <a:t>    c. tubuh ; mengitari ; memaksakan</a:t>
            </a:r>
            <a:br>
              <a:rPr lang="en-US" altLang="en-US" sz="2400"/>
            </a:br>
            <a:r>
              <a:rPr lang="en-US" altLang="en-US" sz="2400"/>
              <a:t>    d. pikiran ; mengitari ; menjadikan</a:t>
            </a:r>
            <a:endParaRPr lang="en-US" altLang="en-US" sz="2400" i="1"/>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a:extLst>
              <a:ext uri="{FF2B5EF4-FFF2-40B4-BE49-F238E27FC236}">
                <a16:creationId xmlns:a16="http://schemas.microsoft.com/office/drawing/2014/main" id="{60645CC9-B3D8-48FC-AAE2-8996C0203732}"/>
              </a:ext>
            </a:extLst>
          </p:cNvPr>
          <p:cNvSpPr>
            <a:spLocks noGrp="1" noChangeArrowheads="1"/>
          </p:cNvSpPr>
          <p:nvPr>
            <p:ph type="title"/>
          </p:nvPr>
        </p:nvSpPr>
        <p:spPr>
          <a:xfrm>
            <a:off x="1992313" y="260350"/>
            <a:ext cx="8229600" cy="1143000"/>
          </a:xfrm>
        </p:spPr>
        <p:txBody>
          <a:bodyPr/>
          <a:lstStyle/>
          <a:p>
            <a:r>
              <a:rPr lang="en-US" altLang="en-US" sz="2800" b="1"/>
              <a:t>PEMBAHASAN</a:t>
            </a:r>
          </a:p>
        </p:txBody>
      </p:sp>
      <p:sp>
        <p:nvSpPr>
          <p:cNvPr id="25603" name="Rectangle 3">
            <a:extLst>
              <a:ext uri="{FF2B5EF4-FFF2-40B4-BE49-F238E27FC236}">
                <a16:creationId xmlns:a16="http://schemas.microsoft.com/office/drawing/2014/main" id="{71AE0709-1EEE-420C-9884-4A702424F6C7}"/>
              </a:ext>
            </a:extLst>
          </p:cNvPr>
          <p:cNvSpPr>
            <a:spLocks noGrp="1" noChangeArrowheads="1"/>
          </p:cNvSpPr>
          <p:nvPr>
            <p:ph type="body" idx="1"/>
          </p:nvPr>
        </p:nvSpPr>
        <p:spPr>
          <a:xfrm>
            <a:off x="2424114" y="1341439"/>
            <a:ext cx="7991475" cy="2808287"/>
          </a:xfrm>
        </p:spPr>
        <p:txBody>
          <a:bodyPr>
            <a:normAutofit fontScale="47500" lnSpcReduction="20000"/>
          </a:bodyPr>
          <a:lstStyle/>
          <a:p>
            <a:pPr>
              <a:lnSpc>
                <a:spcPct val="120000"/>
              </a:lnSpc>
              <a:buFontTx/>
              <a:buNone/>
            </a:pPr>
            <a:r>
              <a:rPr lang="en-US" altLang="en-US"/>
              <a:t>Sinonim </a:t>
            </a:r>
            <a:r>
              <a:rPr lang="en-US" altLang="en-US">
                <a:sym typeface="Wingdings" panose="05000000000000000000" pitchFamily="2" charset="2"/>
              </a:rPr>
              <a:t></a:t>
            </a:r>
            <a:r>
              <a:rPr lang="en-US" altLang="en-US"/>
              <a:t> merupakan kata- kata yang </a:t>
            </a:r>
          </a:p>
          <a:p>
            <a:pPr>
              <a:lnSpc>
                <a:spcPct val="120000"/>
              </a:lnSpc>
              <a:buFontTx/>
              <a:buNone/>
            </a:pPr>
            <a:r>
              <a:rPr lang="en-US" altLang="en-US"/>
              <a:t>                  maknanya hampir sama walaupun </a:t>
            </a:r>
          </a:p>
          <a:p>
            <a:pPr>
              <a:lnSpc>
                <a:spcPct val="120000"/>
              </a:lnSpc>
              <a:buFontTx/>
              <a:buNone/>
            </a:pPr>
            <a:r>
              <a:rPr lang="en-US" altLang="en-US"/>
              <a:t>                  bentuknya berbeda.</a:t>
            </a:r>
          </a:p>
          <a:p>
            <a:pPr>
              <a:lnSpc>
                <a:spcPct val="120000"/>
              </a:lnSpc>
              <a:buFontTx/>
              <a:buNone/>
            </a:pPr>
            <a:endParaRPr lang="en-US" altLang="en-US" sz="900"/>
          </a:p>
          <a:p>
            <a:pPr>
              <a:lnSpc>
                <a:spcPct val="120000"/>
              </a:lnSpc>
              <a:buFontTx/>
              <a:buNone/>
            </a:pPr>
            <a:r>
              <a:rPr lang="en-US" altLang="en-US"/>
              <a:t>Badan 	  	: tubuh</a:t>
            </a:r>
          </a:p>
          <a:p>
            <a:pPr>
              <a:lnSpc>
                <a:spcPct val="120000"/>
              </a:lnSpc>
              <a:buFontTx/>
              <a:buNone/>
            </a:pPr>
            <a:r>
              <a:rPr lang="en-US" altLang="en-US"/>
              <a:t>Mengelilingi 	: mengitari</a:t>
            </a:r>
          </a:p>
          <a:p>
            <a:pPr>
              <a:lnSpc>
                <a:spcPct val="120000"/>
              </a:lnSpc>
              <a:buFontTx/>
              <a:buNone/>
            </a:pPr>
            <a:r>
              <a:rPr lang="en-US" altLang="en-US"/>
              <a:t>Menyebabkan 	: menjadikan</a:t>
            </a:r>
          </a:p>
          <a:p>
            <a:pPr>
              <a:lnSpc>
                <a:spcPct val="120000"/>
              </a:lnSpc>
              <a:buFontTx/>
              <a:buNone/>
            </a:pPr>
            <a:endParaRPr lang="en-US" altLang="en-US" sz="900"/>
          </a:p>
          <a:p>
            <a:pPr>
              <a:lnSpc>
                <a:spcPct val="120000"/>
              </a:lnSpc>
              <a:buFontTx/>
              <a:buNone/>
            </a:pPr>
            <a:r>
              <a:rPr lang="en-US" altLang="en-US" b="1"/>
              <a:t>Jawaban A</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a:extLst>
              <a:ext uri="{FF2B5EF4-FFF2-40B4-BE49-F238E27FC236}">
                <a16:creationId xmlns:a16="http://schemas.microsoft.com/office/drawing/2014/main" id="{A010EE67-E4B0-4069-9923-7049C10D4C05}"/>
              </a:ext>
            </a:extLst>
          </p:cNvPr>
          <p:cNvSpPr>
            <a:spLocks noGrp="1" noChangeArrowheads="1"/>
          </p:cNvSpPr>
          <p:nvPr>
            <p:ph type="title"/>
          </p:nvPr>
        </p:nvSpPr>
        <p:spPr>
          <a:xfrm>
            <a:off x="2279650" y="1484314"/>
            <a:ext cx="7704138" cy="3095625"/>
          </a:xfrm>
        </p:spPr>
        <p:txBody>
          <a:bodyPr>
            <a:normAutofit fontScale="90000"/>
          </a:bodyPr>
          <a:lstStyle/>
          <a:p>
            <a:pPr algn="l">
              <a:lnSpc>
                <a:spcPct val="120000"/>
              </a:lnSpc>
            </a:pPr>
            <a:r>
              <a:rPr lang="en-US" altLang="en-US" sz="2800"/>
              <a:t>9. Kami sekeluarga menyaksikan matahari </a:t>
            </a:r>
            <a:br>
              <a:rPr lang="en-US" altLang="en-US" sz="2800"/>
            </a:br>
            <a:r>
              <a:rPr lang="en-US" altLang="en-US" sz="2800"/>
              <a:t>    </a:t>
            </a:r>
            <a:r>
              <a:rPr lang="en-US" altLang="en-US" sz="2800">
                <a:solidFill>
                  <a:schemeClr val="hlink"/>
                </a:solidFill>
              </a:rPr>
              <a:t>terbit</a:t>
            </a:r>
            <a:r>
              <a:rPr lang="en-US" altLang="en-US" sz="2800"/>
              <a:t> di pantai Pangandaran. Antonim </a:t>
            </a:r>
            <a:br>
              <a:rPr lang="en-US" altLang="en-US" sz="2800"/>
            </a:br>
            <a:r>
              <a:rPr lang="en-US" altLang="en-US" sz="2800"/>
              <a:t>    kata “terbit” dalam kalimat di atas adalah….</a:t>
            </a:r>
            <a:br>
              <a:rPr lang="en-US" altLang="en-US" sz="2800"/>
            </a:br>
            <a:br>
              <a:rPr lang="en-US" altLang="en-US" sz="2800"/>
            </a:br>
            <a:r>
              <a:rPr lang="en-US" altLang="en-US" sz="2800"/>
              <a:t>    a. hanyut</a:t>
            </a:r>
            <a:br>
              <a:rPr lang="en-US" altLang="en-US" sz="2800"/>
            </a:br>
            <a:r>
              <a:rPr lang="en-US" altLang="en-US" sz="2800"/>
              <a:t>    b. terbenam</a:t>
            </a:r>
            <a:br>
              <a:rPr lang="en-US" altLang="en-US" sz="2800"/>
            </a:br>
            <a:r>
              <a:rPr lang="en-US" altLang="en-US" sz="2800"/>
              <a:t>    c. tenggelam</a:t>
            </a:r>
            <a:br>
              <a:rPr lang="en-US" altLang="en-US" sz="2800"/>
            </a:br>
            <a:r>
              <a:rPr lang="en-US" altLang="en-US" sz="2800"/>
              <a:t>    d. hilang</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a:extLst>
              <a:ext uri="{FF2B5EF4-FFF2-40B4-BE49-F238E27FC236}">
                <a16:creationId xmlns:a16="http://schemas.microsoft.com/office/drawing/2014/main" id="{A8DE5201-3EDE-48FD-8180-5548A0DFFFA6}"/>
              </a:ext>
            </a:extLst>
          </p:cNvPr>
          <p:cNvSpPr>
            <a:spLocks noGrp="1" noChangeArrowheads="1"/>
          </p:cNvSpPr>
          <p:nvPr>
            <p:ph type="title"/>
          </p:nvPr>
        </p:nvSpPr>
        <p:spPr>
          <a:xfrm>
            <a:off x="1992313" y="404813"/>
            <a:ext cx="8229600" cy="1143000"/>
          </a:xfrm>
        </p:spPr>
        <p:txBody>
          <a:bodyPr/>
          <a:lstStyle/>
          <a:p>
            <a:r>
              <a:rPr lang="en-US" altLang="en-US" sz="2800" b="1"/>
              <a:t>PEMBAHASAN</a:t>
            </a:r>
          </a:p>
        </p:txBody>
      </p:sp>
      <p:sp>
        <p:nvSpPr>
          <p:cNvPr id="27651" name="Rectangle 3">
            <a:extLst>
              <a:ext uri="{FF2B5EF4-FFF2-40B4-BE49-F238E27FC236}">
                <a16:creationId xmlns:a16="http://schemas.microsoft.com/office/drawing/2014/main" id="{C5ECD20D-D768-409D-B8A8-359121F69576}"/>
              </a:ext>
            </a:extLst>
          </p:cNvPr>
          <p:cNvSpPr>
            <a:spLocks noGrp="1" noChangeArrowheads="1"/>
          </p:cNvSpPr>
          <p:nvPr>
            <p:ph type="body" idx="1"/>
          </p:nvPr>
        </p:nvSpPr>
        <p:spPr>
          <a:xfrm>
            <a:off x="2424114" y="1700214"/>
            <a:ext cx="7489825" cy="3240087"/>
          </a:xfrm>
        </p:spPr>
        <p:txBody>
          <a:bodyPr>
            <a:normAutofit fontScale="92500" lnSpcReduction="20000"/>
          </a:bodyPr>
          <a:lstStyle/>
          <a:p>
            <a:pPr>
              <a:lnSpc>
                <a:spcPct val="120000"/>
              </a:lnSpc>
              <a:buFontTx/>
              <a:buNone/>
            </a:pPr>
            <a:r>
              <a:rPr lang="en-US" altLang="en-US"/>
              <a:t>Antonim </a:t>
            </a:r>
            <a:r>
              <a:rPr lang="en-US" altLang="en-US">
                <a:sym typeface="Wingdings" panose="05000000000000000000" pitchFamily="2" charset="2"/>
              </a:rPr>
              <a:t></a:t>
            </a:r>
            <a:r>
              <a:rPr lang="en-US" altLang="en-US"/>
              <a:t> meruapakan kata-kata yang </a:t>
            </a:r>
          </a:p>
          <a:p>
            <a:pPr>
              <a:lnSpc>
                <a:spcPct val="120000"/>
              </a:lnSpc>
              <a:buFontTx/>
              <a:buNone/>
            </a:pPr>
            <a:r>
              <a:rPr lang="en-US" altLang="en-US"/>
              <a:t>                  berlawanan maknanya.</a:t>
            </a:r>
          </a:p>
          <a:p>
            <a:pPr>
              <a:lnSpc>
                <a:spcPct val="120000"/>
              </a:lnSpc>
              <a:buFontTx/>
              <a:buNone/>
            </a:pPr>
            <a:endParaRPr lang="en-US" altLang="en-US"/>
          </a:p>
          <a:p>
            <a:pPr>
              <a:lnSpc>
                <a:spcPct val="120000"/>
              </a:lnSpc>
              <a:buFontTx/>
              <a:buNone/>
            </a:pPr>
            <a:r>
              <a:rPr lang="en-US" altLang="en-US"/>
              <a:t>Kata “terbit”  X  terbenam</a:t>
            </a:r>
          </a:p>
          <a:p>
            <a:pPr>
              <a:lnSpc>
                <a:spcPct val="120000"/>
              </a:lnSpc>
              <a:buFontTx/>
              <a:buNone/>
            </a:pPr>
            <a:endParaRPr lang="en-US" altLang="en-US"/>
          </a:p>
          <a:p>
            <a:pPr>
              <a:lnSpc>
                <a:spcPct val="120000"/>
              </a:lnSpc>
              <a:buFontTx/>
              <a:buNone/>
            </a:pPr>
            <a:r>
              <a:rPr lang="en-US" altLang="en-US" b="1"/>
              <a:t>Jawaban B</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a:extLst>
              <a:ext uri="{FF2B5EF4-FFF2-40B4-BE49-F238E27FC236}">
                <a16:creationId xmlns:a16="http://schemas.microsoft.com/office/drawing/2014/main" id="{8379D1A7-D015-4201-926F-7648A88B0046}"/>
              </a:ext>
            </a:extLst>
          </p:cNvPr>
          <p:cNvSpPr>
            <a:spLocks noGrp="1" noChangeArrowheads="1"/>
          </p:cNvSpPr>
          <p:nvPr>
            <p:ph type="title"/>
          </p:nvPr>
        </p:nvSpPr>
        <p:spPr>
          <a:xfrm>
            <a:off x="2424113" y="549275"/>
            <a:ext cx="7848600" cy="1143000"/>
          </a:xfrm>
        </p:spPr>
        <p:txBody>
          <a:bodyPr/>
          <a:lstStyle/>
          <a:p>
            <a:pPr algn="l"/>
            <a:r>
              <a:rPr lang="en-US" altLang="en-US" sz="2800"/>
              <a:t>10. Kalimat yang menggunakan kata </a:t>
            </a:r>
            <a:br>
              <a:rPr lang="en-US" altLang="en-US" sz="2800"/>
            </a:br>
            <a:r>
              <a:rPr lang="en-US" altLang="en-US" sz="2800"/>
              <a:t>      berantonim adalah….</a:t>
            </a:r>
          </a:p>
        </p:txBody>
      </p:sp>
      <p:sp>
        <p:nvSpPr>
          <p:cNvPr id="28675" name="Rectangle 3">
            <a:extLst>
              <a:ext uri="{FF2B5EF4-FFF2-40B4-BE49-F238E27FC236}">
                <a16:creationId xmlns:a16="http://schemas.microsoft.com/office/drawing/2014/main" id="{5CD35833-9090-437B-8560-2C1C18975F77}"/>
              </a:ext>
            </a:extLst>
          </p:cNvPr>
          <p:cNvSpPr>
            <a:spLocks noGrp="1" noChangeArrowheads="1"/>
          </p:cNvSpPr>
          <p:nvPr>
            <p:ph type="body" idx="1"/>
          </p:nvPr>
        </p:nvSpPr>
        <p:spPr>
          <a:xfrm>
            <a:off x="2495550" y="1600200"/>
            <a:ext cx="7272338" cy="4637088"/>
          </a:xfrm>
        </p:spPr>
        <p:txBody>
          <a:bodyPr/>
          <a:lstStyle/>
          <a:p>
            <a:pPr marL="609600" indent="-609600">
              <a:lnSpc>
                <a:spcPct val="120000"/>
              </a:lnSpc>
              <a:buFontTx/>
              <a:buAutoNum type="alphaLcPeriod"/>
            </a:pPr>
            <a:r>
              <a:rPr lang="en-US" altLang="en-US"/>
              <a:t>Apakah </a:t>
            </a:r>
            <a:r>
              <a:rPr lang="en-US" altLang="en-US">
                <a:solidFill>
                  <a:schemeClr val="hlink"/>
                </a:solidFill>
              </a:rPr>
              <a:t>kegunaan </a:t>
            </a:r>
            <a:r>
              <a:rPr lang="en-US" altLang="en-US"/>
              <a:t>dan </a:t>
            </a:r>
            <a:r>
              <a:rPr lang="en-US" altLang="en-US">
                <a:solidFill>
                  <a:schemeClr val="hlink"/>
                </a:solidFill>
              </a:rPr>
              <a:t>fungsi</a:t>
            </a:r>
            <a:r>
              <a:rPr lang="en-US" altLang="en-US"/>
              <a:t> internet untuk dunia bisnis?</a:t>
            </a:r>
          </a:p>
          <a:p>
            <a:pPr marL="609600" indent="-609600">
              <a:lnSpc>
                <a:spcPct val="120000"/>
              </a:lnSpc>
              <a:buFontTx/>
              <a:buAutoNum type="alphaLcPeriod"/>
            </a:pPr>
            <a:r>
              <a:rPr lang="en-US" altLang="en-US"/>
              <a:t>Internet dapatmengurangi jumlah </a:t>
            </a:r>
            <a:r>
              <a:rPr lang="en-US" altLang="en-US">
                <a:solidFill>
                  <a:schemeClr val="hlink"/>
                </a:solidFill>
              </a:rPr>
              <a:t>karyawan</a:t>
            </a:r>
            <a:r>
              <a:rPr lang="en-US" altLang="en-US"/>
              <a:t> dan </a:t>
            </a:r>
            <a:r>
              <a:rPr lang="en-US" altLang="en-US">
                <a:solidFill>
                  <a:schemeClr val="hlink"/>
                </a:solidFill>
              </a:rPr>
              <a:t>pekerja.</a:t>
            </a:r>
          </a:p>
          <a:p>
            <a:pPr marL="609600" indent="-609600">
              <a:lnSpc>
                <a:spcPct val="120000"/>
              </a:lnSpc>
              <a:buFontTx/>
              <a:buAutoNum type="alphaLcPeriod"/>
            </a:pPr>
            <a:r>
              <a:rPr lang="en-US" altLang="en-US"/>
              <a:t>Helikopter merupakan alat pengangkut yang </a:t>
            </a:r>
            <a:r>
              <a:rPr lang="en-US" altLang="en-US">
                <a:solidFill>
                  <a:schemeClr val="hlink"/>
                </a:solidFill>
              </a:rPr>
              <a:t>praktis </a:t>
            </a:r>
            <a:r>
              <a:rPr lang="en-US" altLang="en-US"/>
              <a:t>dan </a:t>
            </a:r>
            <a:r>
              <a:rPr lang="en-US" altLang="en-US">
                <a:solidFill>
                  <a:schemeClr val="hlink"/>
                </a:solidFill>
              </a:rPr>
              <a:t>efisien.</a:t>
            </a:r>
          </a:p>
          <a:p>
            <a:pPr marL="609600" indent="-609600">
              <a:lnSpc>
                <a:spcPct val="120000"/>
              </a:lnSpc>
              <a:buFontTx/>
              <a:buAutoNum type="alphaLcPeriod"/>
            </a:pPr>
            <a:r>
              <a:rPr lang="en-US" altLang="en-US"/>
              <a:t>Pesawat terbang yang dapat </a:t>
            </a:r>
            <a:r>
              <a:rPr lang="en-US" altLang="en-US">
                <a:solidFill>
                  <a:schemeClr val="hlink"/>
                </a:solidFill>
              </a:rPr>
              <a:t>naik</a:t>
            </a:r>
            <a:r>
              <a:rPr lang="en-US" altLang="en-US"/>
              <a:t> dan </a:t>
            </a:r>
            <a:r>
              <a:rPr lang="en-US" altLang="en-US">
                <a:solidFill>
                  <a:schemeClr val="hlink"/>
                </a:solidFill>
              </a:rPr>
              <a:t>turun</a:t>
            </a:r>
            <a:r>
              <a:rPr lang="en-US" altLang="en-US"/>
              <a:t> tegak lurus belum ada.</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a:extLst>
              <a:ext uri="{FF2B5EF4-FFF2-40B4-BE49-F238E27FC236}">
                <a16:creationId xmlns:a16="http://schemas.microsoft.com/office/drawing/2014/main" id="{58FDFD05-B2AD-4EE2-8C0B-72EF69B6343E}"/>
              </a:ext>
            </a:extLst>
          </p:cNvPr>
          <p:cNvSpPr>
            <a:spLocks noGrp="1" noChangeArrowheads="1"/>
          </p:cNvSpPr>
          <p:nvPr>
            <p:ph type="title"/>
          </p:nvPr>
        </p:nvSpPr>
        <p:spPr/>
        <p:txBody>
          <a:bodyPr/>
          <a:lstStyle/>
          <a:p>
            <a:r>
              <a:rPr lang="en-US" altLang="en-US" sz="2800" b="1"/>
              <a:t>PEMBAHASAN</a:t>
            </a:r>
          </a:p>
        </p:txBody>
      </p:sp>
      <p:sp>
        <p:nvSpPr>
          <p:cNvPr id="29699" name="Rectangle 3">
            <a:extLst>
              <a:ext uri="{FF2B5EF4-FFF2-40B4-BE49-F238E27FC236}">
                <a16:creationId xmlns:a16="http://schemas.microsoft.com/office/drawing/2014/main" id="{379FE904-E7F5-4F53-9D6F-FC62197E788C}"/>
              </a:ext>
            </a:extLst>
          </p:cNvPr>
          <p:cNvSpPr>
            <a:spLocks noGrp="1" noChangeArrowheads="1"/>
          </p:cNvSpPr>
          <p:nvPr>
            <p:ph type="body" idx="1"/>
          </p:nvPr>
        </p:nvSpPr>
        <p:spPr>
          <a:xfrm>
            <a:off x="2424113" y="1412876"/>
            <a:ext cx="8388350" cy="4968875"/>
          </a:xfrm>
        </p:spPr>
        <p:txBody>
          <a:bodyPr>
            <a:normAutofit lnSpcReduction="10000"/>
          </a:bodyPr>
          <a:lstStyle/>
          <a:p>
            <a:pPr algn="just">
              <a:lnSpc>
                <a:spcPct val="120000"/>
              </a:lnSpc>
              <a:buFontTx/>
              <a:buNone/>
            </a:pPr>
            <a:r>
              <a:rPr lang="en-US" altLang="en-US" sz="2400"/>
              <a:t>Antonim </a:t>
            </a:r>
            <a:r>
              <a:rPr lang="en-US" altLang="en-US" sz="2400">
                <a:sym typeface="Wingdings" panose="05000000000000000000" pitchFamily="2" charset="2"/>
              </a:rPr>
              <a:t></a:t>
            </a:r>
            <a:r>
              <a:rPr lang="en-US" altLang="en-US" sz="2400"/>
              <a:t> Merupakan kata-kata yang berlawanan </a:t>
            </a:r>
          </a:p>
          <a:p>
            <a:pPr algn="just">
              <a:lnSpc>
                <a:spcPct val="120000"/>
              </a:lnSpc>
              <a:buFontTx/>
              <a:buNone/>
            </a:pPr>
            <a:r>
              <a:rPr lang="en-US" altLang="en-US" sz="2400"/>
              <a:t>                  arti dengan kata-kata yang lain.</a:t>
            </a:r>
          </a:p>
          <a:p>
            <a:pPr algn="just">
              <a:lnSpc>
                <a:spcPct val="120000"/>
              </a:lnSpc>
              <a:buFontTx/>
              <a:buNone/>
            </a:pPr>
            <a:endParaRPr lang="en-US" altLang="en-US" sz="2400"/>
          </a:p>
          <a:p>
            <a:pPr algn="just">
              <a:lnSpc>
                <a:spcPct val="120000"/>
              </a:lnSpc>
              <a:buFontTx/>
              <a:buNone/>
            </a:pPr>
            <a:r>
              <a:rPr lang="en-US" altLang="en-US" sz="2400"/>
              <a:t>Kegunaan  =  fungsi  (sinonim)</a:t>
            </a:r>
          </a:p>
          <a:p>
            <a:pPr algn="just">
              <a:lnSpc>
                <a:spcPct val="120000"/>
              </a:lnSpc>
              <a:buFontTx/>
              <a:buNone/>
            </a:pPr>
            <a:r>
              <a:rPr lang="en-US" altLang="en-US" sz="2400"/>
              <a:t>Karyawan  =  pekerja  ( sinonim )</a:t>
            </a:r>
          </a:p>
          <a:p>
            <a:pPr algn="just">
              <a:lnSpc>
                <a:spcPct val="120000"/>
              </a:lnSpc>
              <a:buFontTx/>
              <a:buNone/>
            </a:pPr>
            <a:r>
              <a:rPr lang="en-US" altLang="en-US" sz="2400"/>
              <a:t>Praktis       = efisien  ( sinonim )</a:t>
            </a:r>
          </a:p>
          <a:p>
            <a:pPr algn="just">
              <a:lnSpc>
                <a:spcPct val="120000"/>
              </a:lnSpc>
              <a:buFontTx/>
              <a:buNone/>
            </a:pPr>
            <a:r>
              <a:rPr lang="en-US" altLang="en-US" sz="2400"/>
              <a:t>Naik X turun  ( antonim )</a:t>
            </a:r>
          </a:p>
          <a:p>
            <a:pPr algn="just">
              <a:lnSpc>
                <a:spcPct val="120000"/>
              </a:lnSpc>
              <a:buFontTx/>
              <a:buNone/>
            </a:pPr>
            <a:endParaRPr lang="en-US" altLang="en-US" sz="2400"/>
          </a:p>
          <a:p>
            <a:pPr algn="just">
              <a:lnSpc>
                <a:spcPct val="120000"/>
              </a:lnSpc>
              <a:buFontTx/>
              <a:buNone/>
            </a:pPr>
            <a:r>
              <a:rPr lang="en-US" altLang="en-US" sz="2400" b="1"/>
              <a:t>Jawaban D</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4" name="Rectangle 4">
            <a:extLst>
              <a:ext uri="{FF2B5EF4-FFF2-40B4-BE49-F238E27FC236}">
                <a16:creationId xmlns:a16="http://schemas.microsoft.com/office/drawing/2014/main" id="{1E038ABA-2858-4AE9-BE1C-E038DA91604E}"/>
              </a:ext>
            </a:extLst>
          </p:cNvPr>
          <p:cNvSpPr>
            <a:spLocks noChangeArrowheads="1"/>
          </p:cNvSpPr>
          <p:nvPr/>
        </p:nvSpPr>
        <p:spPr bwMode="auto">
          <a:xfrm>
            <a:off x="2351088" y="1412876"/>
            <a:ext cx="7416800" cy="1630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just">
              <a:lnSpc>
                <a:spcPct val="120000"/>
              </a:lnSpc>
            </a:pPr>
            <a:r>
              <a:rPr lang="en-US" altLang="en-US" sz="2800" b="1"/>
              <a:t>Sinonim merupakan kata – kata yang mempunyai </a:t>
            </a:r>
            <a:r>
              <a:rPr lang="en-US" altLang="en-US" sz="2800" b="1">
                <a:solidFill>
                  <a:srgbClr val="FF0000"/>
                </a:solidFill>
              </a:rPr>
              <a:t>kesamaan arti</a:t>
            </a:r>
            <a:r>
              <a:rPr lang="en-US" altLang="en-US" sz="2800" b="1"/>
              <a:t> walau arti kata – kata itu tidaklah sama betul.</a:t>
            </a:r>
          </a:p>
        </p:txBody>
      </p:sp>
      <p:sp>
        <p:nvSpPr>
          <p:cNvPr id="46085" name="Rectangle 5">
            <a:extLst>
              <a:ext uri="{FF2B5EF4-FFF2-40B4-BE49-F238E27FC236}">
                <a16:creationId xmlns:a16="http://schemas.microsoft.com/office/drawing/2014/main" id="{5736CA96-A6D9-4D3A-AD83-6FBADE463F97}"/>
              </a:ext>
            </a:extLst>
          </p:cNvPr>
          <p:cNvSpPr>
            <a:spLocks noChangeArrowheads="1"/>
          </p:cNvSpPr>
          <p:nvPr/>
        </p:nvSpPr>
        <p:spPr bwMode="auto">
          <a:xfrm>
            <a:off x="2279651" y="3357563"/>
            <a:ext cx="7489825" cy="1630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just">
              <a:lnSpc>
                <a:spcPct val="120000"/>
              </a:lnSpc>
            </a:pPr>
            <a:r>
              <a:rPr lang="en-US" altLang="en-US" sz="2800" b="1"/>
              <a:t>Dalam kalimat tertentu, suatu kata mungkin dapat digunakan, tetapi dalam kalimat lain tidak dapat .</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a:extLst>
              <a:ext uri="{FF2B5EF4-FFF2-40B4-BE49-F238E27FC236}">
                <a16:creationId xmlns:a16="http://schemas.microsoft.com/office/drawing/2014/main" id="{5ED315CD-DFD9-404D-BDCF-E66426B2CC7B}"/>
              </a:ext>
            </a:extLst>
          </p:cNvPr>
          <p:cNvSpPr>
            <a:spLocks noGrp="1" noChangeArrowheads="1"/>
          </p:cNvSpPr>
          <p:nvPr>
            <p:ph type="title"/>
          </p:nvPr>
        </p:nvSpPr>
        <p:spPr>
          <a:xfrm>
            <a:off x="2208213" y="908050"/>
            <a:ext cx="7689850" cy="1143000"/>
          </a:xfrm>
        </p:spPr>
        <p:txBody>
          <a:bodyPr/>
          <a:lstStyle/>
          <a:p>
            <a:pPr marL="838200" indent="-838200" algn="just"/>
            <a:r>
              <a:rPr lang="en-US" altLang="en-US" sz="2800"/>
              <a:t>11. Sikap Bapak Budi sangat</a:t>
            </a:r>
            <a:r>
              <a:rPr lang="en-US" altLang="en-US" sz="2800">
                <a:solidFill>
                  <a:schemeClr val="hlink"/>
                </a:solidFill>
              </a:rPr>
              <a:t> jernih</a:t>
            </a:r>
            <a:r>
              <a:rPr lang="en-US" altLang="en-US" sz="2800"/>
              <a:t> dalam      mengahadapi persoalan. </a:t>
            </a:r>
          </a:p>
        </p:txBody>
      </p:sp>
      <p:sp>
        <p:nvSpPr>
          <p:cNvPr id="30723" name="Rectangle 3">
            <a:extLst>
              <a:ext uri="{FF2B5EF4-FFF2-40B4-BE49-F238E27FC236}">
                <a16:creationId xmlns:a16="http://schemas.microsoft.com/office/drawing/2014/main" id="{2672B0C2-9EA5-4EA1-ADE1-434C8AE98EBC}"/>
              </a:ext>
            </a:extLst>
          </p:cNvPr>
          <p:cNvSpPr>
            <a:spLocks noGrp="1" noChangeArrowheads="1"/>
          </p:cNvSpPr>
          <p:nvPr>
            <p:ph type="body" idx="1"/>
          </p:nvPr>
        </p:nvSpPr>
        <p:spPr>
          <a:xfrm>
            <a:off x="2927350" y="2060576"/>
            <a:ext cx="8229600" cy="2333625"/>
          </a:xfrm>
        </p:spPr>
        <p:txBody>
          <a:bodyPr>
            <a:normAutofit fontScale="85000" lnSpcReduction="20000"/>
          </a:bodyPr>
          <a:lstStyle/>
          <a:p>
            <a:pPr marL="609600" indent="-609600">
              <a:buNone/>
            </a:pPr>
            <a:r>
              <a:rPr lang="en-US" altLang="en-US"/>
              <a:t>Sinonim kata jernih dalam kalimat tersebut </a:t>
            </a:r>
          </a:p>
          <a:p>
            <a:pPr marL="609600" indent="-609600">
              <a:buNone/>
            </a:pPr>
            <a:r>
              <a:rPr lang="en-US" altLang="en-US"/>
              <a:t>adalah….</a:t>
            </a:r>
          </a:p>
          <a:p>
            <a:pPr marL="609600" indent="-609600">
              <a:buFontTx/>
              <a:buAutoNum type="alphaLcPeriod"/>
            </a:pPr>
            <a:r>
              <a:rPr lang="en-US" altLang="en-US"/>
              <a:t>Bening</a:t>
            </a:r>
          </a:p>
          <a:p>
            <a:pPr marL="609600" indent="-609600">
              <a:buFontTx/>
              <a:buAutoNum type="alphaLcPeriod"/>
            </a:pPr>
            <a:r>
              <a:rPr lang="en-US" altLang="en-US"/>
              <a:t>Bersih</a:t>
            </a:r>
          </a:p>
          <a:p>
            <a:pPr marL="609600" indent="-609600">
              <a:buFontTx/>
              <a:buAutoNum type="alphaLcPeriod"/>
            </a:pPr>
            <a:r>
              <a:rPr lang="en-US" altLang="en-US"/>
              <a:t>Suci</a:t>
            </a:r>
          </a:p>
          <a:p>
            <a:pPr marL="609600" indent="-609600">
              <a:buFontTx/>
              <a:buAutoNum type="alphaLcPeriod"/>
            </a:pPr>
            <a:r>
              <a:rPr lang="en-US" altLang="en-US"/>
              <a:t>Tenang</a:t>
            </a:r>
          </a:p>
          <a:p>
            <a:pPr marL="609600" indent="-609600">
              <a:buNone/>
            </a:pPr>
            <a:endParaRPr lang="en-US" altLang="en-US"/>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a:extLst>
              <a:ext uri="{FF2B5EF4-FFF2-40B4-BE49-F238E27FC236}">
                <a16:creationId xmlns:a16="http://schemas.microsoft.com/office/drawing/2014/main" id="{D5BD3D47-0D36-4CCF-81E3-9D416EE23A7C}"/>
              </a:ext>
            </a:extLst>
          </p:cNvPr>
          <p:cNvSpPr>
            <a:spLocks noGrp="1" noChangeArrowheads="1"/>
          </p:cNvSpPr>
          <p:nvPr>
            <p:ph type="title"/>
          </p:nvPr>
        </p:nvSpPr>
        <p:spPr/>
        <p:txBody>
          <a:bodyPr/>
          <a:lstStyle/>
          <a:p>
            <a:r>
              <a:rPr lang="en-US" altLang="en-US" sz="2800" b="1"/>
              <a:t>PEMBAHASAN</a:t>
            </a:r>
          </a:p>
        </p:txBody>
      </p:sp>
      <p:sp>
        <p:nvSpPr>
          <p:cNvPr id="31747" name="Rectangle 3">
            <a:extLst>
              <a:ext uri="{FF2B5EF4-FFF2-40B4-BE49-F238E27FC236}">
                <a16:creationId xmlns:a16="http://schemas.microsoft.com/office/drawing/2014/main" id="{879A530D-DD88-4CA1-B204-C2161AE9431E}"/>
              </a:ext>
            </a:extLst>
          </p:cNvPr>
          <p:cNvSpPr>
            <a:spLocks noGrp="1" noChangeArrowheads="1"/>
          </p:cNvSpPr>
          <p:nvPr>
            <p:ph type="body" idx="1"/>
          </p:nvPr>
        </p:nvSpPr>
        <p:spPr>
          <a:xfrm>
            <a:off x="2135188" y="1196976"/>
            <a:ext cx="8229600" cy="4525963"/>
          </a:xfrm>
        </p:spPr>
        <p:txBody>
          <a:bodyPr>
            <a:normAutofit fontScale="92500" lnSpcReduction="20000"/>
          </a:bodyPr>
          <a:lstStyle/>
          <a:p>
            <a:pPr>
              <a:lnSpc>
                <a:spcPct val="120000"/>
              </a:lnSpc>
              <a:buFontTx/>
              <a:buNone/>
            </a:pPr>
            <a:r>
              <a:rPr lang="en-US" altLang="en-US" sz="2400"/>
              <a:t>	Sinonim </a:t>
            </a:r>
            <a:r>
              <a:rPr lang="en-US" altLang="en-US" sz="2400">
                <a:sym typeface="Wingdings" panose="05000000000000000000" pitchFamily="2" charset="2"/>
              </a:rPr>
              <a:t></a:t>
            </a:r>
            <a:r>
              <a:rPr lang="en-US" altLang="en-US" sz="2400"/>
              <a:t> kata- kata yang sama atau hampir </a:t>
            </a:r>
          </a:p>
          <a:p>
            <a:pPr>
              <a:lnSpc>
                <a:spcPct val="120000"/>
              </a:lnSpc>
              <a:buFontTx/>
              <a:buNone/>
            </a:pPr>
            <a:r>
              <a:rPr lang="en-US" altLang="en-US" sz="2400"/>
              <a:t>                      sama maknanya.</a:t>
            </a:r>
          </a:p>
          <a:p>
            <a:pPr>
              <a:lnSpc>
                <a:spcPct val="120000"/>
              </a:lnSpc>
              <a:buFontTx/>
              <a:buNone/>
            </a:pPr>
            <a:endParaRPr lang="en-US" altLang="en-US" sz="800"/>
          </a:p>
          <a:p>
            <a:pPr>
              <a:lnSpc>
                <a:spcPct val="120000"/>
              </a:lnSpc>
              <a:buFontTx/>
              <a:buNone/>
            </a:pPr>
            <a:r>
              <a:rPr lang="en-US" altLang="en-US" sz="2400"/>
              <a:t>	Kata jernih = bening ( kurang sesuai)</a:t>
            </a:r>
          </a:p>
          <a:p>
            <a:pPr>
              <a:lnSpc>
                <a:spcPct val="120000"/>
              </a:lnSpc>
              <a:buFontTx/>
              <a:buNone/>
            </a:pPr>
            <a:r>
              <a:rPr lang="en-US" altLang="en-US" sz="2400"/>
              <a:t>	Kata jernih = bersih (kurang sesuai)</a:t>
            </a:r>
          </a:p>
          <a:p>
            <a:pPr>
              <a:lnSpc>
                <a:spcPct val="120000"/>
              </a:lnSpc>
              <a:buFontTx/>
              <a:buNone/>
            </a:pPr>
            <a:r>
              <a:rPr lang="en-US" altLang="en-US" sz="2400"/>
              <a:t>	Kata jernih = suci (kurang sesuai)</a:t>
            </a:r>
          </a:p>
          <a:p>
            <a:pPr>
              <a:lnSpc>
                <a:spcPct val="120000"/>
              </a:lnSpc>
              <a:buFontTx/>
              <a:buNone/>
            </a:pPr>
            <a:r>
              <a:rPr lang="en-US" altLang="en-US" sz="2400"/>
              <a:t>	Kata jernih = tenang ( sinonim)</a:t>
            </a:r>
          </a:p>
          <a:p>
            <a:pPr>
              <a:lnSpc>
                <a:spcPct val="120000"/>
              </a:lnSpc>
              <a:buFontTx/>
              <a:buNone/>
            </a:pPr>
            <a:endParaRPr lang="en-US" altLang="en-US" sz="800"/>
          </a:p>
          <a:p>
            <a:pPr>
              <a:lnSpc>
                <a:spcPct val="120000"/>
              </a:lnSpc>
              <a:buFontTx/>
              <a:buNone/>
            </a:pPr>
            <a:r>
              <a:rPr lang="en-US" altLang="en-US" sz="2400"/>
              <a:t>	Sikap Bapak Budi sangat tenang dalam mengahadapi persoalan.</a:t>
            </a:r>
          </a:p>
          <a:p>
            <a:pPr>
              <a:lnSpc>
                <a:spcPct val="120000"/>
              </a:lnSpc>
              <a:buFontTx/>
              <a:buNone/>
            </a:pPr>
            <a:endParaRPr lang="en-US" altLang="en-US" sz="800"/>
          </a:p>
          <a:p>
            <a:pPr>
              <a:lnSpc>
                <a:spcPct val="120000"/>
              </a:lnSpc>
              <a:buFontTx/>
              <a:buNone/>
            </a:pPr>
            <a:r>
              <a:rPr lang="en-US" altLang="en-US" sz="2400"/>
              <a:t>	</a:t>
            </a:r>
            <a:r>
              <a:rPr lang="en-US" altLang="en-US" sz="2400" b="1"/>
              <a:t>Jawaban D</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a:extLst>
              <a:ext uri="{FF2B5EF4-FFF2-40B4-BE49-F238E27FC236}">
                <a16:creationId xmlns:a16="http://schemas.microsoft.com/office/drawing/2014/main" id="{FE7E8863-778B-45E3-B691-C34C26C91E9B}"/>
              </a:ext>
            </a:extLst>
          </p:cNvPr>
          <p:cNvSpPr>
            <a:spLocks noGrp="1" noChangeArrowheads="1"/>
          </p:cNvSpPr>
          <p:nvPr>
            <p:ph type="title"/>
          </p:nvPr>
        </p:nvSpPr>
        <p:spPr>
          <a:xfrm>
            <a:off x="1919289" y="620714"/>
            <a:ext cx="7559675" cy="1800225"/>
          </a:xfrm>
        </p:spPr>
        <p:txBody>
          <a:bodyPr>
            <a:normAutofit fontScale="90000"/>
          </a:bodyPr>
          <a:lstStyle/>
          <a:p>
            <a:pPr marL="838200" indent="-838200" algn="just">
              <a:lnSpc>
                <a:spcPct val="120000"/>
              </a:lnSpc>
            </a:pPr>
            <a:r>
              <a:rPr lang="en-US" altLang="en-US" sz="2400"/>
              <a:t>    12.	Berbicara tentang hak rakyat dan kekuasaan, presiden </a:t>
            </a:r>
            <a:r>
              <a:rPr lang="en-US" altLang="en-US" sz="2400">
                <a:solidFill>
                  <a:schemeClr val="hlink"/>
                </a:solidFill>
              </a:rPr>
              <a:t>menegaskan</a:t>
            </a:r>
            <a:r>
              <a:rPr lang="en-US" altLang="en-US" sz="2400"/>
              <a:t> bahwa azas pemilihan umum yang langsung, umum, bebas, dan rahasia harus dihormati serta dijunjung tinggi.</a:t>
            </a:r>
          </a:p>
        </p:txBody>
      </p:sp>
      <p:sp>
        <p:nvSpPr>
          <p:cNvPr id="32771" name="Rectangle 3">
            <a:extLst>
              <a:ext uri="{FF2B5EF4-FFF2-40B4-BE49-F238E27FC236}">
                <a16:creationId xmlns:a16="http://schemas.microsoft.com/office/drawing/2014/main" id="{4E1DE812-B2C0-4ED3-B2F2-74AEB7EA9124}"/>
              </a:ext>
            </a:extLst>
          </p:cNvPr>
          <p:cNvSpPr>
            <a:spLocks noGrp="1" noChangeArrowheads="1"/>
          </p:cNvSpPr>
          <p:nvPr>
            <p:ph type="body" idx="1"/>
          </p:nvPr>
        </p:nvSpPr>
        <p:spPr>
          <a:xfrm>
            <a:off x="2351088" y="2636838"/>
            <a:ext cx="7834312" cy="2692400"/>
          </a:xfrm>
        </p:spPr>
        <p:txBody>
          <a:bodyPr/>
          <a:lstStyle/>
          <a:p>
            <a:pPr marL="609600" indent="-609600">
              <a:buNone/>
            </a:pPr>
            <a:r>
              <a:rPr lang="en-US" altLang="en-US" sz="2400"/>
              <a:t>    Sinonim kata “menegaskan” dalam kalimat di atas </a:t>
            </a:r>
          </a:p>
          <a:p>
            <a:pPr marL="609600" indent="-609600">
              <a:buNone/>
            </a:pPr>
            <a:r>
              <a:rPr lang="en-US" altLang="en-US" sz="2400"/>
              <a:t>    adalah….</a:t>
            </a:r>
          </a:p>
          <a:p>
            <a:pPr marL="990600" lvl="1" indent="-533400">
              <a:buFontTx/>
              <a:buAutoNum type="alphaLcPeriod"/>
            </a:pPr>
            <a:r>
              <a:rPr lang="en-US" altLang="en-US"/>
              <a:t>Menyetujui</a:t>
            </a:r>
          </a:p>
          <a:p>
            <a:pPr marL="990600" lvl="1" indent="-533400">
              <a:buFontTx/>
              <a:buAutoNum type="alphaLcPeriod"/>
            </a:pPr>
            <a:r>
              <a:rPr lang="en-US" altLang="en-US"/>
              <a:t>Menekankan</a:t>
            </a:r>
          </a:p>
          <a:p>
            <a:pPr marL="990600" lvl="1" indent="-533400">
              <a:buFontTx/>
              <a:buAutoNum type="alphaLcPeriod"/>
            </a:pPr>
            <a:r>
              <a:rPr lang="en-US" altLang="en-US"/>
              <a:t>Menjelaskan</a:t>
            </a:r>
          </a:p>
          <a:p>
            <a:pPr marL="990600" lvl="1" indent="-533400">
              <a:buFontTx/>
              <a:buAutoNum type="alphaLcPeriod"/>
            </a:pPr>
            <a:r>
              <a:rPr lang="en-US" altLang="en-US"/>
              <a:t>Meluruskan.</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a:extLst>
              <a:ext uri="{FF2B5EF4-FFF2-40B4-BE49-F238E27FC236}">
                <a16:creationId xmlns:a16="http://schemas.microsoft.com/office/drawing/2014/main" id="{0700E855-1792-44FF-8D0B-83142E2A2E9D}"/>
              </a:ext>
            </a:extLst>
          </p:cNvPr>
          <p:cNvSpPr>
            <a:spLocks noGrp="1" noChangeArrowheads="1"/>
          </p:cNvSpPr>
          <p:nvPr>
            <p:ph type="title"/>
          </p:nvPr>
        </p:nvSpPr>
        <p:spPr/>
        <p:txBody>
          <a:bodyPr/>
          <a:lstStyle/>
          <a:p>
            <a:r>
              <a:rPr lang="en-US" altLang="en-US" sz="2800" b="1"/>
              <a:t>PEMBAHASAN</a:t>
            </a:r>
          </a:p>
        </p:txBody>
      </p:sp>
      <p:sp>
        <p:nvSpPr>
          <p:cNvPr id="33795" name="Rectangle 3">
            <a:extLst>
              <a:ext uri="{FF2B5EF4-FFF2-40B4-BE49-F238E27FC236}">
                <a16:creationId xmlns:a16="http://schemas.microsoft.com/office/drawing/2014/main" id="{6245E186-9A91-411D-AF4A-D04E9C008818}"/>
              </a:ext>
            </a:extLst>
          </p:cNvPr>
          <p:cNvSpPr>
            <a:spLocks noGrp="1" noChangeArrowheads="1"/>
          </p:cNvSpPr>
          <p:nvPr>
            <p:ph type="body" idx="1"/>
          </p:nvPr>
        </p:nvSpPr>
        <p:spPr>
          <a:xfrm>
            <a:off x="1919289" y="1268414"/>
            <a:ext cx="8459787" cy="4637087"/>
          </a:xfrm>
        </p:spPr>
        <p:txBody>
          <a:bodyPr>
            <a:normAutofit fontScale="77500" lnSpcReduction="20000"/>
          </a:bodyPr>
          <a:lstStyle/>
          <a:p>
            <a:pPr>
              <a:lnSpc>
                <a:spcPct val="120000"/>
              </a:lnSpc>
              <a:buFontTx/>
              <a:buNone/>
            </a:pPr>
            <a:r>
              <a:rPr lang="en-US" altLang="en-US"/>
              <a:t>	Sinonim </a:t>
            </a:r>
            <a:r>
              <a:rPr lang="en-US" altLang="en-US">
                <a:sym typeface="Wingdings" panose="05000000000000000000" pitchFamily="2" charset="2"/>
              </a:rPr>
              <a:t></a:t>
            </a:r>
            <a:r>
              <a:rPr lang="en-US" altLang="en-US"/>
              <a:t> merupakan kata-kata yang makna-</a:t>
            </a:r>
          </a:p>
          <a:p>
            <a:pPr>
              <a:lnSpc>
                <a:spcPct val="120000"/>
              </a:lnSpc>
              <a:buFontTx/>
              <a:buNone/>
            </a:pPr>
            <a:r>
              <a:rPr lang="en-US" altLang="en-US"/>
              <a:t>                      nya sama atau hampir sama.</a:t>
            </a:r>
          </a:p>
          <a:p>
            <a:pPr>
              <a:lnSpc>
                <a:spcPct val="120000"/>
              </a:lnSpc>
              <a:buFontTx/>
              <a:buNone/>
            </a:pPr>
            <a:r>
              <a:rPr lang="en-US" altLang="en-US"/>
              <a:t>	Menegaskan = menyetujui  (kurang sesuai)</a:t>
            </a:r>
          </a:p>
          <a:p>
            <a:pPr>
              <a:lnSpc>
                <a:spcPct val="120000"/>
              </a:lnSpc>
              <a:buFontTx/>
              <a:buNone/>
            </a:pPr>
            <a:r>
              <a:rPr lang="en-US" altLang="en-US"/>
              <a:t>	Menegaskan = menekankan (kurang sesuai)</a:t>
            </a:r>
          </a:p>
          <a:p>
            <a:pPr>
              <a:lnSpc>
                <a:spcPct val="120000"/>
              </a:lnSpc>
              <a:buFontTx/>
              <a:buNone/>
            </a:pPr>
            <a:r>
              <a:rPr lang="en-US" altLang="en-US"/>
              <a:t>	Menegaskan = menjelaskan ( sesuai )</a:t>
            </a:r>
          </a:p>
          <a:p>
            <a:pPr>
              <a:lnSpc>
                <a:spcPct val="120000"/>
              </a:lnSpc>
              <a:buFontTx/>
              <a:buNone/>
            </a:pPr>
            <a:r>
              <a:rPr lang="en-US" altLang="en-US"/>
              <a:t>	Menegaskan = meluruskan ( kurang sesuai)</a:t>
            </a:r>
          </a:p>
          <a:p>
            <a:pPr>
              <a:lnSpc>
                <a:spcPct val="120000"/>
              </a:lnSpc>
              <a:buFontTx/>
              <a:buNone/>
            </a:pPr>
            <a:r>
              <a:rPr lang="en-US" altLang="en-US"/>
              <a:t>	</a:t>
            </a:r>
            <a:r>
              <a:rPr lang="en-US" altLang="en-US" b="1"/>
              <a:t>Jawaban C</a:t>
            </a:r>
          </a:p>
          <a:p>
            <a:pPr>
              <a:lnSpc>
                <a:spcPct val="120000"/>
              </a:lnSpc>
            </a:pPr>
            <a:endParaRPr lang="en-US" altLang="en-US" b="1"/>
          </a:p>
          <a:p>
            <a:pPr>
              <a:lnSpc>
                <a:spcPct val="120000"/>
              </a:lnSpc>
            </a:pPr>
            <a:endParaRPr lang="en-US" altLang="en-US"/>
          </a:p>
          <a:p>
            <a:pPr>
              <a:lnSpc>
                <a:spcPct val="120000"/>
              </a:lnSpc>
              <a:buFontTx/>
              <a:buNone/>
            </a:pPr>
            <a:r>
              <a:rPr lang="en-US" altLang="en-US"/>
              <a:t>   	</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a:extLst>
              <a:ext uri="{FF2B5EF4-FFF2-40B4-BE49-F238E27FC236}">
                <a16:creationId xmlns:a16="http://schemas.microsoft.com/office/drawing/2014/main" id="{43B89FD1-3892-4F23-AE20-64828B2D1054}"/>
              </a:ext>
            </a:extLst>
          </p:cNvPr>
          <p:cNvSpPr>
            <a:spLocks noGrp="1" noChangeArrowheads="1"/>
          </p:cNvSpPr>
          <p:nvPr>
            <p:ph type="title"/>
          </p:nvPr>
        </p:nvSpPr>
        <p:spPr>
          <a:xfrm>
            <a:off x="2208213" y="692150"/>
            <a:ext cx="8229600" cy="1143000"/>
          </a:xfrm>
        </p:spPr>
        <p:txBody>
          <a:bodyPr/>
          <a:lstStyle/>
          <a:p>
            <a:pPr algn="l"/>
            <a:r>
              <a:rPr lang="en-US" altLang="en-US" sz="2400"/>
              <a:t>13.  Pada tanggal 17 Juli 1799 di Prancis terjadi </a:t>
            </a:r>
            <a:r>
              <a:rPr lang="en-US" altLang="en-US" sz="2400">
                <a:solidFill>
                  <a:schemeClr val="hlink"/>
                </a:solidFill>
              </a:rPr>
              <a:t>revolusi</a:t>
            </a:r>
            <a:r>
              <a:rPr lang="en-US" altLang="en-US" sz="2400"/>
              <a:t>  </a:t>
            </a:r>
            <a:br>
              <a:rPr lang="en-US" altLang="en-US" sz="2400"/>
            </a:br>
            <a:r>
              <a:rPr lang="en-US" altLang="en-US" sz="2400"/>
              <a:t>       ketika benteng Bastille diserang.</a:t>
            </a:r>
          </a:p>
        </p:txBody>
      </p:sp>
      <p:sp>
        <p:nvSpPr>
          <p:cNvPr id="34819" name="Rectangle 3">
            <a:extLst>
              <a:ext uri="{FF2B5EF4-FFF2-40B4-BE49-F238E27FC236}">
                <a16:creationId xmlns:a16="http://schemas.microsoft.com/office/drawing/2014/main" id="{8C148DE6-50AE-4F1C-9F9C-E4108F46D5C3}"/>
              </a:ext>
            </a:extLst>
          </p:cNvPr>
          <p:cNvSpPr>
            <a:spLocks noGrp="1" noChangeArrowheads="1"/>
          </p:cNvSpPr>
          <p:nvPr>
            <p:ph type="body" idx="1"/>
          </p:nvPr>
        </p:nvSpPr>
        <p:spPr>
          <a:xfrm>
            <a:off x="2711450" y="1989138"/>
            <a:ext cx="7200900" cy="4525962"/>
          </a:xfrm>
        </p:spPr>
        <p:txBody>
          <a:bodyPr/>
          <a:lstStyle/>
          <a:p>
            <a:pPr marL="609600" indent="-609600">
              <a:buNone/>
            </a:pPr>
            <a:r>
              <a:rPr lang="en-US" altLang="en-US" sz="2400"/>
              <a:t>Kata revolusi bersinonim dengan kata kata….</a:t>
            </a:r>
          </a:p>
          <a:p>
            <a:pPr marL="609600" indent="-609600">
              <a:buFontTx/>
              <a:buAutoNum type="alphaLcPeriod"/>
            </a:pPr>
            <a:r>
              <a:rPr lang="en-US" altLang="en-US" sz="2400"/>
              <a:t>Perubahan secara besar-besaran di benteng Bastille.</a:t>
            </a:r>
          </a:p>
          <a:p>
            <a:pPr marL="609600" indent="-609600">
              <a:buFontTx/>
              <a:buAutoNum type="alphaLcPeriod"/>
            </a:pPr>
            <a:r>
              <a:rPr lang="en-US" altLang="en-US" sz="2400"/>
              <a:t>Perubahan secara perlahan-lahan dan bertahap.</a:t>
            </a:r>
          </a:p>
          <a:p>
            <a:pPr marL="609600" indent="-609600">
              <a:buFontTx/>
              <a:buAutoNum type="alphaLcPeriod"/>
            </a:pPr>
            <a:r>
              <a:rPr lang="en-US" altLang="en-US" sz="2400"/>
              <a:t>Penyerangan dengan cepat dan besar-besaran di Prancis.</a:t>
            </a:r>
          </a:p>
          <a:p>
            <a:pPr marL="609600" indent="-609600">
              <a:buFontTx/>
              <a:buAutoNum type="alphaLcPeriod"/>
            </a:pPr>
            <a:r>
              <a:rPr lang="en-US" altLang="en-US" sz="2400"/>
              <a:t>Perubahan secara cepat dan besar-besaran.</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a:extLst>
              <a:ext uri="{FF2B5EF4-FFF2-40B4-BE49-F238E27FC236}">
                <a16:creationId xmlns:a16="http://schemas.microsoft.com/office/drawing/2014/main" id="{49757C68-43C6-4685-8B64-61D40615C0D5}"/>
              </a:ext>
            </a:extLst>
          </p:cNvPr>
          <p:cNvSpPr>
            <a:spLocks noGrp="1" noChangeArrowheads="1"/>
          </p:cNvSpPr>
          <p:nvPr>
            <p:ph type="title"/>
          </p:nvPr>
        </p:nvSpPr>
        <p:spPr>
          <a:xfrm>
            <a:off x="1992313" y="260350"/>
            <a:ext cx="8229600" cy="1143000"/>
          </a:xfrm>
        </p:spPr>
        <p:txBody>
          <a:bodyPr/>
          <a:lstStyle/>
          <a:p>
            <a:r>
              <a:rPr lang="en-US" altLang="en-US" sz="2800" b="1"/>
              <a:t>PEMBAHASAN</a:t>
            </a:r>
          </a:p>
        </p:txBody>
      </p:sp>
      <p:sp>
        <p:nvSpPr>
          <p:cNvPr id="35843" name="Rectangle 3">
            <a:extLst>
              <a:ext uri="{FF2B5EF4-FFF2-40B4-BE49-F238E27FC236}">
                <a16:creationId xmlns:a16="http://schemas.microsoft.com/office/drawing/2014/main" id="{6A6E37E2-C5A3-49C2-9BBE-DDD76EDA5E97}"/>
              </a:ext>
            </a:extLst>
          </p:cNvPr>
          <p:cNvSpPr>
            <a:spLocks noGrp="1" noChangeArrowheads="1"/>
          </p:cNvSpPr>
          <p:nvPr>
            <p:ph type="body" idx="1"/>
          </p:nvPr>
        </p:nvSpPr>
        <p:spPr>
          <a:xfrm>
            <a:off x="2495550" y="1600201"/>
            <a:ext cx="7715250" cy="3484563"/>
          </a:xfrm>
        </p:spPr>
        <p:txBody>
          <a:bodyPr/>
          <a:lstStyle/>
          <a:p>
            <a:pPr>
              <a:lnSpc>
                <a:spcPct val="120000"/>
              </a:lnSpc>
              <a:buFontTx/>
              <a:buNone/>
            </a:pPr>
            <a:r>
              <a:rPr lang="en-US" altLang="en-US"/>
              <a:t>Sinonim </a:t>
            </a:r>
            <a:r>
              <a:rPr lang="en-US" altLang="en-US" sz="2400">
                <a:sym typeface="Wingdings" panose="05000000000000000000" pitchFamily="2" charset="2"/>
              </a:rPr>
              <a:t> K</a:t>
            </a:r>
            <a:r>
              <a:rPr lang="en-US" altLang="en-US"/>
              <a:t>ata-kata yang memiliki bentuk </a:t>
            </a:r>
          </a:p>
          <a:p>
            <a:pPr>
              <a:lnSpc>
                <a:spcPct val="120000"/>
              </a:lnSpc>
              <a:buFontTx/>
              <a:buNone/>
            </a:pPr>
            <a:r>
              <a:rPr lang="en-US" altLang="en-US"/>
              <a:t>                 yang berbeda tetapi bermakna  </a:t>
            </a:r>
          </a:p>
          <a:p>
            <a:pPr>
              <a:lnSpc>
                <a:spcPct val="120000"/>
              </a:lnSpc>
              <a:buFontTx/>
              <a:buNone/>
            </a:pPr>
            <a:r>
              <a:rPr lang="en-US" altLang="en-US"/>
              <a:t>                 sama.</a:t>
            </a:r>
          </a:p>
          <a:p>
            <a:pPr>
              <a:lnSpc>
                <a:spcPct val="120000"/>
              </a:lnSpc>
              <a:buFontTx/>
              <a:buNone/>
            </a:pPr>
            <a:endParaRPr lang="en-US" altLang="en-US"/>
          </a:p>
          <a:p>
            <a:pPr>
              <a:lnSpc>
                <a:spcPct val="120000"/>
              </a:lnSpc>
              <a:buFontTx/>
              <a:buNone/>
            </a:pPr>
            <a:r>
              <a:rPr lang="en-US" altLang="en-US" b="1"/>
              <a:t>Jawaban D</a:t>
            </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a:extLst>
              <a:ext uri="{FF2B5EF4-FFF2-40B4-BE49-F238E27FC236}">
                <a16:creationId xmlns:a16="http://schemas.microsoft.com/office/drawing/2014/main" id="{58CEC911-D63F-4D09-A083-79E4449D55DC}"/>
              </a:ext>
            </a:extLst>
          </p:cNvPr>
          <p:cNvSpPr>
            <a:spLocks noGrp="1" noChangeArrowheads="1"/>
          </p:cNvSpPr>
          <p:nvPr>
            <p:ph type="title"/>
          </p:nvPr>
        </p:nvSpPr>
        <p:spPr>
          <a:xfrm>
            <a:off x="2208213" y="620714"/>
            <a:ext cx="7632700" cy="2960687"/>
          </a:xfrm>
        </p:spPr>
        <p:txBody>
          <a:bodyPr>
            <a:normAutofit fontScale="90000"/>
          </a:bodyPr>
          <a:lstStyle/>
          <a:p>
            <a:pPr algn="just">
              <a:lnSpc>
                <a:spcPct val="120000"/>
              </a:lnSpc>
            </a:pPr>
            <a:r>
              <a:rPr lang="en-US" altLang="en-US" sz="2400"/>
              <a:t>14. ….Hal itu dikemukannya menanggapi </a:t>
            </a:r>
            <a:br>
              <a:rPr lang="en-US" altLang="en-US" sz="2400"/>
            </a:br>
            <a:r>
              <a:rPr lang="en-US" altLang="en-US" sz="2400"/>
              <a:t>      keluhan salah satu investor asing</a:t>
            </a:r>
            <a:br>
              <a:rPr lang="en-US" altLang="en-US" sz="2400"/>
            </a:br>
            <a:r>
              <a:rPr lang="en-US" altLang="en-US" sz="2400"/>
              <a:t>      elektronika Korea Selatan yang menyatakan akibat  </a:t>
            </a:r>
            <a:br>
              <a:rPr lang="en-US" altLang="en-US" sz="2400"/>
            </a:br>
            <a:r>
              <a:rPr lang="en-US" altLang="en-US" sz="2400"/>
              <a:t>      BMkomponen di Indonesia masih tinggi </a:t>
            </a:r>
            <a:br>
              <a:rPr lang="en-US" altLang="en-US" sz="2400"/>
            </a:br>
            <a:r>
              <a:rPr lang="en-US" altLang="en-US" sz="2400"/>
              <a:t>      dibandingkan Thailand. Produksi elektronik di </a:t>
            </a:r>
            <a:br>
              <a:rPr lang="en-US" altLang="en-US" sz="2400"/>
            </a:br>
            <a:r>
              <a:rPr lang="en-US" altLang="en-US" sz="2400"/>
              <a:t>      Indonesia berkurang kemampuan daya saingnya </a:t>
            </a:r>
            <a:br>
              <a:rPr lang="en-US" altLang="en-US" sz="2400"/>
            </a:br>
            <a:r>
              <a:rPr lang="en-US" altLang="en-US" sz="2400"/>
              <a:t>      dipasar ASEAN.</a:t>
            </a:r>
          </a:p>
        </p:txBody>
      </p:sp>
      <p:sp>
        <p:nvSpPr>
          <p:cNvPr id="40963" name="Rectangle 3">
            <a:extLst>
              <a:ext uri="{FF2B5EF4-FFF2-40B4-BE49-F238E27FC236}">
                <a16:creationId xmlns:a16="http://schemas.microsoft.com/office/drawing/2014/main" id="{B57C97EE-0637-49A0-BA1A-9E2013EB4F4E}"/>
              </a:ext>
            </a:extLst>
          </p:cNvPr>
          <p:cNvSpPr>
            <a:spLocks noGrp="1" noChangeArrowheads="1"/>
          </p:cNvSpPr>
          <p:nvPr>
            <p:ph type="body" idx="1"/>
          </p:nvPr>
        </p:nvSpPr>
        <p:spPr>
          <a:xfrm>
            <a:off x="2063750" y="3716339"/>
            <a:ext cx="8229600" cy="4103687"/>
          </a:xfrm>
        </p:spPr>
        <p:txBody>
          <a:bodyPr/>
          <a:lstStyle/>
          <a:p>
            <a:pPr marL="609600" indent="-609600">
              <a:buNone/>
            </a:pPr>
            <a:r>
              <a:rPr lang="en-US" altLang="en-US" sz="2400"/>
              <a:t>	Antonim kata “keluhan” dan “produksi” adalah….</a:t>
            </a:r>
          </a:p>
          <a:p>
            <a:pPr marL="1371600" lvl="2" indent="-457200">
              <a:buFontTx/>
              <a:buAutoNum type="alphaLcPeriod"/>
            </a:pPr>
            <a:r>
              <a:rPr lang="en-US" altLang="en-US"/>
              <a:t>Dugaan – ekonomi</a:t>
            </a:r>
          </a:p>
          <a:p>
            <a:pPr marL="1371600" lvl="2" indent="-457200">
              <a:buFontTx/>
              <a:buAutoNum type="alphaLcPeriod"/>
            </a:pPr>
            <a:r>
              <a:rPr lang="en-US" altLang="en-US"/>
              <a:t>Pujian – distribusi</a:t>
            </a:r>
          </a:p>
          <a:p>
            <a:pPr marL="1371600" lvl="2" indent="-457200">
              <a:buFontTx/>
              <a:buAutoNum type="alphaLcPeriod"/>
            </a:pPr>
            <a:r>
              <a:rPr lang="en-US" altLang="en-US"/>
              <a:t>Masalah – konsumsi</a:t>
            </a:r>
          </a:p>
          <a:p>
            <a:pPr marL="1371600" lvl="2" indent="-457200">
              <a:buFontTx/>
              <a:buAutoNum type="alphaLcPeriod"/>
            </a:pPr>
            <a:r>
              <a:rPr lang="en-US" altLang="en-US"/>
              <a:t>Keinginan - menghasilkan</a:t>
            </a: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a:extLst>
              <a:ext uri="{FF2B5EF4-FFF2-40B4-BE49-F238E27FC236}">
                <a16:creationId xmlns:a16="http://schemas.microsoft.com/office/drawing/2014/main" id="{1681AC3C-2FC5-4329-95C4-395955CF7489}"/>
              </a:ext>
            </a:extLst>
          </p:cNvPr>
          <p:cNvSpPr>
            <a:spLocks noGrp="1" noChangeArrowheads="1"/>
          </p:cNvSpPr>
          <p:nvPr>
            <p:ph type="title"/>
          </p:nvPr>
        </p:nvSpPr>
        <p:spPr>
          <a:xfrm>
            <a:off x="2351089" y="620713"/>
            <a:ext cx="7489825" cy="1143000"/>
          </a:xfrm>
        </p:spPr>
        <p:txBody>
          <a:bodyPr/>
          <a:lstStyle/>
          <a:p>
            <a:r>
              <a:rPr lang="en-US" altLang="en-US" sz="2800" b="1"/>
              <a:t>PEMBAHASAN</a:t>
            </a:r>
          </a:p>
        </p:txBody>
      </p:sp>
      <p:sp>
        <p:nvSpPr>
          <p:cNvPr id="41987" name="Rectangle 3">
            <a:extLst>
              <a:ext uri="{FF2B5EF4-FFF2-40B4-BE49-F238E27FC236}">
                <a16:creationId xmlns:a16="http://schemas.microsoft.com/office/drawing/2014/main" id="{080741E5-7C83-4EEA-AE24-A1B4F5D24996}"/>
              </a:ext>
            </a:extLst>
          </p:cNvPr>
          <p:cNvSpPr>
            <a:spLocks noGrp="1" noChangeArrowheads="1"/>
          </p:cNvSpPr>
          <p:nvPr>
            <p:ph type="body" idx="1"/>
          </p:nvPr>
        </p:nvSpPr>
        <p:spPr>
          <a:xfrm>
            <a:off x="2351089" y="2205038"/>
            <a:ext cx="7489825" cy="3168650"/>
          </a:xfrm>
        </p:spPr>
        <p:txBody>
          <a:bodyPr/>
          <a:lstStyle/>
          <a:p>
            <a:pPr>
              <a:buFontTx/>
              <a:buNone/>
            </a:pPr>
            <a:r>
              <a:rPr lang="en-US" altLang="en-US"/>
              <a:t>Antonim </a:t>
            </a:r>
            <a:r>
              <a:rPr lang="en-US" altLang="en-US">
                <a:sym typeface="Wingdings" panose="05000000000000000000" pitchFamily="2" charset="2"/>
              </a:rPr>
              <a:t></a:t>
            </a:r>
            <a:r>
              <a:rPr lang="en-US" altLang="en-US"/>
              <a:t> merupakan kata-kata yang   </a:t>
            </a:r>
          </a:p>
          <a:p>
            <a:pPr>
              <a:buFontTx/>
              <a:buNone/>
            </a:pPr>
            <a:r>
              <a:rPr lang="en-US" altLang="en-US"/>
              <a:t>                  berlawanan arti.</a:t>
            </a:r>
          </a:p>
          <a:p>
            <a:pPr>
              <a:buFontTx/>
              <a:buNone/>
            </a:pPr>
            <a:r>
              <a:rPr lang="en-US" altLang="en-US"/>
              <a:t>Keluhan X masalah</a:t>
            </a:r>
          </a:p>
          <a:p>
            <a:pPr>
              <a:buFontTx/>
              <a:buNone/>
            </a:pPr>
            <a:r>
              <a:rPr lang="en-US" altLang="en-US"/>
              <a:t>Produksi X konsumsi</a:t>
            </a:r>
          </a:p>
          <a:p>
            <a:pPr>
              <a:buFontTx/>
              <a:buNone/>
            </a:pPr>
            <a:endParaRPr lang="en-US" altLang="en-US"/>
          </a:p>
          <a:p>
            <a:pPr>
              <a:buFontTx/>
              <a:buNone/>
            </a:pPr>
            <a:r>
              <a:rPr lang="en-US" altLang="en-US" b="1"/>
              <a:t>Jawaban C</a:t>
            </a: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a:extLst>
              <a:ext uri="{FF2B5EF4-FFF2-40B4-BE49-F238E27FC236}">
                <a16:creationId xmlns:a16="http://schemas.microsoft.com/office/drawing/2014/main" id="{3D99014A-0844-4B07-BF61-19023F3B0AB2}"/>
              </a:ext>
            </a:extLst>
          </p:cNvPr>
          <p:cNvSpPr>
            <a:spLocks noGrp="1" noChangeArrowheads="1"/>
          </p:cNvSpPr>
          <p:nvPr>
            <p:ph type="title"/>
          </p:nvPr>
        </p:nvSpPr>
        <p:spPr>
          <a:xfrm>
            <a:off x="2495551" y="1125538"/>
            <a:ext cx="7561263" cy="1143000"/>
          </a:xfrm>
        </p:spPr>
        <p:txBody>
          <a:bodyPr/>
          <a:lstStyle/>
          <a:p>
            <a:pPr marL="838200" indent="-838200">
              <a:buFontTx/>
              <a:buAutoNum type="arabicPeriod" startAt="15"/>
            </a:pPr>
            <a:r>
              <a:rPr lang="en-US" altLang="en-US" sz="2800"/>
              <a:t>Nama halte 2.000 itu maksudnya halte bus   yang berorientasi pada masa depan.</a:t>
            </a:r>
          </a:p>
        </p:txBody>
      </p:sp>
      <p:sp>
        <p:nvSpPr>
          <p:cNvPr id="43011" name="Rectangle 3">
            <a:extLst>
              <a:ext uri="{FF2B5EF4-FFF2-40B4-BE49-F238E27FC236}">
                <a16:creationId xmlns:a16="http://schemas.microsoft.com/office/drawing/2014/main" id="{7A26E184-5EF1-4CE3-8404-516C329EED8C}"/>
              </a:ext>
            </a:extLst>
          </p:cNvPr>
          <p:cNvSpPr>
            <a:spLocks noGrp="1" noChangeArrowheads="1"/>
          </p:cNvSpPr>
          <p:nvPr>
            <p:ph type="body" idx="1"/>
          </p:nvPr>
        </p:nvSpPr>
        <p:spPr>
          <a:xfrm>
            <a:off x="3251200" y="2852739"/>
            <a:ext cx="7416800" cy="2879725"/>
          </a:xfrm>
        </p:spPr>
        <p:txBody>
          <a:bodyPr/>
          <a:lstStyle/>
          <a:p>
            <a:pPr marL="609600" indent="-609600">
              <a:buNone/>
            </a:pPr>
            <a:r>
              <a:rPr lang="en-US" altLang="en-US"/>
              <a:t>Sinonim kata “berorientasi” adalah….</a:t>
            </a:r>
          </a:p>
          <a:p>
            <a:pPr marL="609600" indent="-609600">
              <a:buFontTx/>
              <a:buAutoNum type="alphaLcPeriod"/>
            </a:pPr>
            <a:r>
              <a:rPr lang="en-US" altLang="en-US"/>
              <a:t>Melihat</a:t>
            </a:r>
          </a:p>
          <a:p>
            <a:pPr marL="609600" indent="-609600">
              <a:buFontTx/>
              <a:buAutoNum type="alphaLcPeriod"/>
            </a:pPr>
            <a:r>
              <a:rPr lang="en-US" altLang="en-US"/>
              <a:t>Meninjau</a:t>
            </a:r>
          </a:p>
          <a:p>
            <a:pPr marL="609600" indent="-609600">
              <a:buFontTx/>
              <a:buAutoNum type="alphaLcPeriod"/>
            </a:pPr>
            <a:r>
              <a:rPr lang="en-US" altLang="en-US"/>
              <a:t>Menuju</a:t>
            </a:r>
          </a:p>
          <a:p>
            <a:pPr marL="609600" indent="-609600">
              <a:buFontTx/>
              <a:buAutoNum type="alphaLcPeriod"/>
            </a:pPr>
            <a:r>
              <a:rPr lang="en-US" altLang="en-US"/>
              <a:t>Mengarah</a:t>
            </a:r>
          </a:p>
          <a:p>
            <a:pPr marL="609600" indent="-609600">
              <a:buNone/>
            </a:pPr>
            <a:endParaRPr lang="en-US" altLang="en-US"/>
          </a:p>
          <a:p>
            <a:pPr marL="609600" indent="-609600">
              <a:buFontTx/>
              <a:buAutoNum type="alphaLcPeriod"/>
            </a:pPr>
            <a:endParaRPr lang="en-US" altLang="en-US"/>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a:extLst>
              <a:ext uri="{FF2B5EF4-FFF2-40B4-BE49-F238E27FC236}">
                <a16:creationId xmlns:a16="http://schemas.microsoft.com/office/drawing/2014/main" id="{E000E39B-23D1-4023-AFB6-BC653D56A85A}"/>
              </a:ext>
            </a:extLst>
          </p:cNvPr>
          <p:cNvSpPr>
            <a:spLocks noGrp="1" noChangeArrowheads="1"/>
          </p:cNvSpPr>
          <p:nvPr>
            <p:ph type="title"/>
          </p:nvPr>
        </p:nvSpPr>
        <p:spPr>
          <a:xfrm>
            <a:off x="1992313" y="404813"/>
            <a:ext cx="8229600" cy="1143000"/>
          </a:xfrm>
        </p:spPr>
        <p:txBody>
          <a:bodyPr/>
          <a:lstStyle/>
          <a:p>
            <a:r>
              <a:rPr lang="en-US" altLang="en-US" sz="2800" b="1"/>
              <a:t>PEMBAHASAN</a:t>
            </a:r>
          </a:p>
        </p:txBody>
      </p:sp>
      <p:sp>
        <p:nvSpPr>
          <p:cNvPr id="44035" name="Rectangle 3">
            <a:extLst>
              <a:ext uri="{FF2B5EF4-FFF2-40B4-BE49-F238E27FC236}">
                <a16:creationId xmlns:a16="http://schemas.microsoft.com/office/drawing/2014/main" id="{035C13C5-24A4-4ED2-AA66-86DDCA01FAE8}"/>
              </a:ext>
            </a:extLst>
          </p:cNvPr>
          <p:cNvSpPr>
            <a:spLocks noGrp="1" noChangeArrowheads="1"/>
          </p:cNvSpPr>
          <p:nvPr>
            <p:ph type="body" idx="1"/>
          </p:nvPr>
        </p:nvSpPr>
        <p:spPr>
          <a:xfrm>
            <a:off x="1992313" y="1341439"/>
            <a:ext cx="8229600" cy="4968875"/>
          </a:xfrm>
        </p:spPr>
        <p:txBody>
          <a:bodyPr>
            <a:normAutofit fontScale="92500"/>
          </a:bodyPr>
          <a:lstStyle/>
          <a:p>
            <a:pPr>
              <a:lnSpc>
                <a:spcPct val="120000"/>
              </a:lnSpc>
              <a:buFontTx/>
              <a:buNone/>
            </a:pPr>
            <a:r>
              <a:rPr lang="en-US" altLang="en-US" sz="2400"/>
              <a:t>	Sinonim </a:t>
            </a:r>
            <a:r>
              <a:rPr lang="en-US" altLang="en-US" sz="2400">
                <a:sym typeface="Wingdings" panose="05000000000000000000" pitchFamily="2" charset="2"/>
              </a:rPr>
              <a:t></a:t>
            </a:r>
            <a:r>
              <a:rPr lang="en-US" altLang="en-US" sz="2400"/>
              <a:t> merupakan kata-kata yang mempunyai </a:t>
            </a:r>
          </a:p>
          <a:p>
            <a:pPr>
              <a:lnSpc>
                <a:spcPct val="120000"/>
              </a:lnSpc>
              <a:buFontTx/>
              <a:buNone/>
            </a:pPr>
            <a:r>
              <a:rPr lang="en-US" altLang="en-US" sz="2400"/>
              <a:t>	                  makna atau arti hampir sama tetapi </a:t>
            </a:r>
          </a:p>
          <a:p>
            <a:pPr>
              <a:lnSpc>
                <a:spcPct val="120000"/>
              </a:lnSpc>
              <a:buFontTx/>
              <a:buNone/>
            </a:pPr>
            <a:r>
              <a:rPr lang="en-US" altLang="en-US" sz="2400"/>
              <a:t>	                  bentuknya berbeda.</a:t>
            </a:r>
          </a:p>
          <a:p>
            <a:pPr>
              <a:lnSpc>
                <a:spcPct val="120000"/>
              </a:lnSpc>
            </a:pPr>
            <a:endParaRPr lang="en-US" altLang="en-US" sz="2400"/>
          </a:p>
          <a:p>
            <a:pPr>
              <a:lnSpc>
                <a:spcPct val="120000"/>
              </a:lnSpc>
              <a:buFontTx/>
              <a:buNone/>
            </a:pPr>
            <a:r>
              <a:rPr lang="en-US" altLang="en-US" sz="2400"/>
              <a:t>	Kata berorientasi = melihat ( tidak sesuai )</a:t>
            </a:r>
          </a:p>
          <a:p>
            <a:pPr>
              <a:lnSpc>
                <a:spcPct val="120000"/>
              </a:lnSpc>
              <a:buFontTx/>
              <a:buNone/>
            </a:pPr>
            <a:r>
              <a:rPr lang="en-US" altLang="en-US" sz="2400"/>
              <a:t>	Kata berorientasi  = meninjau ( tidak sesuai)</a:t>
            </a:r>
          </a:p>
          <a:p>
            <a:pPr>
              <a:lnSpc>
                <a:spcPct val="120000"/>
              </a:lnSpc>
              <a:buFontTx/>
              <a:buNone/>
            </a:pPr>
            <a:r>
              <a:rPr lang="en-US" altLang="en-US" sz="2400"/>
              <a:t>	Kata berorientasi = menuju ( tidak sesuai )</a:t>
            </a:r>
          </a:p>
          <a:p>
            <a:pPr>
              <a:lnSpc>
                <a:spcPct val="120000"/>
              </a:lnSpc>
              <a:buFontTx/>
              <a:buNone/>
            </a:pPr>
            <a:r>
              <a:rPr lang="en-US" altLang="en-US" sz="2400"/>
              <a:t>	Kata berorientasi = mengarah (sesuai / sinonim )</a:t>
            </a:r>
          </a:p>
          <a:p>
            <a:pPr>
              <a:lnSpc>
                <a:spcPct val="120000"/>
              </a:lnSpc>
              <a:buFontTx/>
              <a:buNone/>
            </a:pPr>
            <a:endParaRPr lang="en-US" altLang="en-US" sz="800"/>
          </a:p>
          <a:p>
            <a:pPr>
              <a:lnSpc>
                <a:spcPct val="120000"/>
              </a:lnSpc>
              <a:buFontTx/>
              <a:buNone/>
            </a:pPr>
            <a:r>
              <a:rPr lang="en-US" altLang="en-US" sz="2400" b="1"/>
              <a:t>	Jawaban D</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7136" name="Group 32">
            <a:extLst>
              <a:ext uri="{FF2B5EF4-FFF2-40B4-BE49-F238E27FC236}">
                <a16:creationId xmlns:a16="http://schemas.microsoft.com/office/drawing/2014/main" id="{92E83024-A272-4776-A8E9-B19B70B431B2}"/>
              </a:ext>
            </a:extLst>
          </p:cNvPr>
          <p:cNvGraphicFramePr>
            <a:graphicFrameLocks noGrp="1"/>
          </p:cNvGraphicFramePr>
          <p:nvPr>
            <p:ph/>
          </p:nvPr>
        </p:nvGraphicFramePr>
        <p:xfrm>
          <a:off x="2495550" y="1268413"/>
          <a:ext cx="6840538" cy="2620836"/>
        </p:xfrm>
        <a:graphic>
          <a:graphicData uri="http://schemas.openxmlformats.org/drawingml/2006/table">
            <a:tbl>
              <a:tblPr/>
              <a:tblGrid>
                <a:gridCol w="736600">
                  <a:extLst>
                    <a:ext uri="{9D8B030D-6E8A-4147-A177-3AD203B41FA5}">
                      <a16:colId xmlns:a16="http://schemas.microsoft.com/office/drawing/2014/main" val="3994007582"/>
                    </a:ext>
                  </a:extLst>
                </a:gridCol>
                <a:gridCol w="3224213">
                  <a:extLst>
                    <a:ext uri="{9D8B030D-6E8A-4147-A177-3AD203B41FA5}">
                      <a16:colId xmlns:a16="http://schemas.microsoft.com/office/drawing/2014/main" val="2700992862"/>
                    </a:ext>
                  </a:extLst>
                </a:gridCol>
                <a:gridCol w="2879725">
                  <a:extLst>
                    <a:ext uri="{9D8B030D-6E8A-4147-A177-3AD203B41FA5}">
                      <a16:colId xmlns:a16="http://schemas.microsoft.com/office/drawing/2014/main" val="3772754606"/>
                    </a:ext>
                  </a:extLst>
                </a:gridCol>
              </a:tblGrid>
              <a:tr h="560388">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2400" b="1" i="0" u="none" strike="noStrike" cap="none" normalizeH="0" baseline="0">
                          <a:ln>
                            <a:noFill/>
                          </a:ln>
                          <a:solidFill>
                            <a:schemeClr val="tx1"/>
                          </a:solidFill>
                          <a:effectLst/>
                          <a:latin typeface="Century Gothic" panose="020B0502020202020204" pitchFamily="34" charset="0"/>
                        </a:rPr>
                        <a:t>No.</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2400" b="1" i="0" u="none" strike="noStrike" cap="none" normalizeH="0" baseline="0">
                          <a:ln>
                            <a:noFill/>
                          </a:ln>
                          <a:solidFill>
                            <a:schemeClr val="tx1"/>
                          </a:solidFill>
                          <a:effectLst/>
                          <a:latin typeface="Century Gothic" panose="020B0502020202020204" pitchFamily="34" charset="0"/>
                        </a:rPr>
                        <a:t>Kalimat</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2400" b="1" i="0" u="none" strike="noStrike" cap="none" normalizeH="0" baseline="0">
                          <a:ln>
                            <a:noFill/>
                          </a:ln>
                          <a:solidFill>
                            <a:schemeClr val="tx1"/>
                          </a:solidFill>
                          <a:effectLst/>
                          <a:latin typeface="Century Gothic" panose="020B0502020202020204" pitchFamily="34" charset="0"/>
                        </a:rPr>
                        <a:t>Sinonim</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859274296"/>
                  </a:ext>
                </a:extLst>
              </a:tr>
              <a:tr h="815975">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2800" b="0" i="0" u="none" strike="noStrike" cap="none" normalizeH="0" baseline="0">
                          <a:ln>
                            <a:noFill/>
                          </a:ln>
                          <a:solidFill>
                            <a:schemeClr val="tx1"/>
                          </a:solidFill>
                          <a:effectLst/>
                          <a:latin typeface="Century Gothic" panose="020B0502020202020204" pitchFamily="34" charset="0"/>
                        </a:rPr>
                        <a:t>1</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2800" b="1" i="0" u="none" strike="noStrike" cap="none" normalizeH="0" baseline="0">
                          <a:ln>
                            <a:noFill/>
                          </a:ln>
                          <a:solidFill>
                            <a:schemeClr val="tx1"/>
                          </a:solidFill>
                          <a:effectLst/>
                          <a:latin typeface="Century Gothic" panose="020B0502020202020204" pitchFamily="34" charset="0"/>
                        </a:rPr>
                        <a:t>Pengalamannya sangat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533400" indent="-533400">
                        <a:spcBef>
                          <a:spcPct val="20000"/>
                        </a:spcBef>
                        <a:defRPr sz="2800">
                          <a:solidFill>
                            <a:schemeClr val="tx1"/>
                          </a:solidFill>
                          <a:latin typeface="Arial" panose="020B0604020202020204" pitchFamily="34" charset="0"/>
                        </a:defRPr>
                      </a:lvl1pPr>
                      <a:lvl2pPr marL="914400" indent="-457200">
                        <a:spcBef>
                          <a:spcPct val="20000"/>
                        </a:spcBef>
                        <a:defRPr sz="2400">
                          <a:solidFill>
                            <a:schemeClr val="tx1"/>
                          </a:solidFill>
                          <a:latin typeface="Arial" panose="020B0604020202020204" pitchFamily="34" charset="0"/>
                        </a:defRPr>
                      </a:lvl2pPr>
                      <a:lvl3pPr marL="1295400" indent="-381000">
                        <a:spcBef>
                          <a:spcPct val="20000"/>
                        </a:spcBef>
                        <a:defRPr sz="2000">
                          <a:solidFill>
                            <a:schemeClr val="tx1"/>
                          </a:solidFill>
                          <a:latin typeface="Arial" panose="020B0604020202020204" pitchFamily="34" charset="0"/>
                        </a:defRPr>
                      </a:lvl3pPr>
                      <a:lvl4pPr marL="1714500" indent="-342900">
                        <a:spcBef>
                          <a:spcPct val="20000"/>
                        </a:spcBef>
                        <a:defRPr>
                          <a:solidFill>
                            <a:schemeClr val="tx1"/>
                          </a:solidFill>
                          <a:latin typeface="Arial" panose="020B0604020202020204" pitchFamily="34" charset="0"/>
                        </a:defRPr>
                      </a:lvl4pPr>
                      <a:lvl5pPr marL="2171700" indent="-342900">
                        <a:spcBef>
                          <a:spcPct val="20000"/>
                        </a:spcBef>
                        <a:defRPr>
                          <a:solidFill>
                            <a:schemeClr val="tx1"/>
                          </a:solidFill>
                          <a:latin typeface="Arial" panose="020B0604020202020204" pitchFamily="34" charset="0"/>
                        </a:defRPr>
                      </a:lvl5pPr>
                      <a:lvl6pPr marL="2628900" indent="-342900" fontAlgn="base">
                        <a:spcBef>
                          <a:spcPct val="20000"/>
                        </a:spcBef>
                        <a:spcAft>
                          <a:spcPct val="0"/>
                        </a:spcAft>
                        <a:defRPr>
                          <a:solidFill>
                            <a:schemeClr val="tx1"/>
                          </a:solidFill>
                          <a:latin typeface="Arial" panose="020B0604020202020204" pitchFamily="34" charset="0"/>
                        </a:defRPr>
                      </a:lvl6pPr>
                      <a:lvl7pPr marL="3086100" indent="-342900" fontAlgn="base">
                        <a:spcBef>
                          <a:spcPct val="20000"/>
                        </a:spcBef>
                        <a:spcAft>
                          <a:spcPct val="0"/>
                        </a:spcAft>
                        <a:defRPr>
                          <a:solidFill>
                            <a:schemeClr val="tx1"/>
                          </a:solidFill>
                          <a:latin typeface="Arial" panose="020B0604020202020204" pitchFamily="34" charset="0"/>
                        </a:defRPr>
                      </a:lvl7pPr>
                      <a:lvl8pPr marL="3543300" indent="-342900" fontAlgn="base">
                        <a:spcBef>
                          <a:spcPct val="20000"/>
                        </a:spcBef>
                        <a:spcAft>
                          <a:spcPct val="0"/>
                        </a:spcAft>
                        <a:defRPr>
                          <a:solidFill>
                            <a:schemeClr val="tx1"/>
                          </a:solidFill>
                          <a:latin typeface="Arial" panose="020B0604020202020204" pitchFamily="34" charset="0"/>
                        </a:defRPr>
                      </a:lvl8pPr>
                      <a:lvl9pPr marL="4000500" indent="-342900" fontAlgn="base">
                        <a:spcBef>
                          <a:spcPct val="20000"/>
                        </a:spcBef>
                        <a:spcAft>
                          <a:spcPct val="0"/>
                        </a:spcAft>
                        <a:defRPr>
                          <a:solidFill>
                            <a:schemeClr val="tx1"/>
                          </a:solidFill>
                          <a:latin typeface="Arial" panose="020B0604020202020204" pitchFamily="34" charset="0"/>
                        </a:defRPr>
                      </a:lvl9pPr>
                    </a:lstStyle>
                    <a:p>
                      <a:pPr marL="533400" marR="0" lvl="0" indent="-533400" algn="l" defTabSz="914400" rtl="0" eaLnBrk="1" fontAlgn="base" latinLnBrk="0" hangingPunct="1">
                        <a:lnSpc>
                          <a:spcPct val="100000"/>
                        </a:lnSpc>
                        <a:spcBef>
                          <a:spcPct val="20000"/>
                        </a:spcBef>
                        <a:spcAft>
                          <a:spcPct val="0"/>
                        </a:spcAft>
                        <a:buClrTx/>
                        <a:buSzTx/>
                        <a:buFontTx/>
                        <a:buAutoNum type="alphaLcPeriod"/>
                        <a:tabLst/>
                      </a:pPr>
                      <a:r>
                        <a:rPr kumimoji="0" lang="en-US" altLang="en-US" sz="2800" b="1" i="0" u="none" strike="noStrike" cap="none" normalizeH="0" baseline="0">
                          <a:ln>
                            <a:noFill/>
                          </a:ln>
                          <a:solidFill>
                            <a:schemeClr val="tx1"/>
                          </a:solidFill>
                          <a:effectLst/>
                          <a:latin typeface="Century Gothic" panose="020B0502020202020204" pitchFamily="34" charset="0"/>
                        </a:rPr>
                        <a:t>Pahit</a:t>
                      </a:r>
                    </a:p>
                    <a:p>
                      <a:pPr marL="533400" marR="0" lvl="0" indent="-533400" algn="l" defTabSz="914400" rtl="0" eaLnBrk="1" fontAlgn="base" latinLnBrk="0" hangingPunct="1">
                        <a:lnSpc>
                          <a:spcPct val="100000"/>
                        </a:lnSpc>
                        <a:spcBef>
                          <a:spcPct val="20000"/>
                        </a:spcBef>
                        <a:spcAft>
                          <a:spcPct val="0"/>
                        </a:spcAft>
                        <a:buClrTx/>
                        <a:buSzTx/>
                        <a:buFontTx/>
                        <a:buAutoNum type="alphaLcPeriod"/>
                        <a:tabLst/>
                      </a:pPr>
                      <a:r>
                        <a:rPr kumimoji="0" lang="en-US" altLang="en-US" sz="2800" b="1" i="0" u="none" strike="noStrike" cap="none" normalizeH="0" baseline="0">
                          <a:ln>
                            <a:noFill/>
                          </a:ln>
                          <a:solidFill>
                            <a:schemeClr val="tx1"/>
                          </a:solidFill>
                          <a:effectLst/>
                          <a:latin typeface="Century Gothic" panose="020B0502020202020204" pitchFamily="34" charset="0"/>
                        </a:rPr>
                        <a:t>Getir</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336140660"/>
                  </a:ext>
                </a:extLst>
              </a:tr>
              <a:tr h="815975">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2800" b="0" i="0" u="none" strike="noStrike" cap="none" normalizeH="0" baseline="0">
                          <a:ln>
                            <a:noFill/>
                          </a:ln>
                          <a:solidFill>
                            <a:schemeClr val="tx1"/>
                          </a:solidFill>
                          <a:effectLst/>
                          <a:latin typeface="Century Gothic" panose="020B0502020202020204" pitchFamily="34" charset="0"/>
                        </a:rPr>
                        <a:t>2</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2800" b="1" i="0" u="none" strike="noStrike" cap="none" normalizeH="0" baseline="0">
                          <a:ln>
                            <a:noFill/>
                          </a:ln>
                          <a:solidFill>
                            <a:schemeClr val="tx1"/>
                          </a:solidFill>
                          <a:effectLst/>
                          <a:latin typeface="Century Gothic" panose="020B0502020202020204" pitchFamily="34" charset="0"/>
                        </a:rPr>
                        <a:t>Obat itu sangat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marL="533400" indent="-533400">
                        <a:spcBef>
                          <a:spcPct val="20000"/>
                        </a:spcBef>
                        <a:defRPr sz="2800">
                          <a:solidFill>
                            <a:schemeClr val="tx1"/>
                          </a:solidFill>
                          <a:latin typeface="Arial" panose="020B0604020202020204" pitchFamily="34" charset="0"/>
                        </a:defRPr>
                      </a:lvl1pPr>
                      <a:lvl2pPr marL="914400" indent="-457200">
                        <a:spcBef>
                          <a:spcPct val="20000"/>
                        </a:spcBef>
                        <a:defRPr sz="2400">
                          <a:solidFill>
                            <a:schemeClr val="tx1"/>
                          </a:solidFill>
                          <a:latin typeface="Arial" panose="020B0604020202020204" pitchFamily="34" charset="0"/>
                        </a:defRPr>
                      </a:lvl2pPr>
                      <a:lvl3pPr marL="1295400" indent="-381000">
                        <a:spcBef>
                          <a:spcPct val="20000"/>
                        </a:spcBef>
                        <a:defRPr sz="2000">
                          <a:solidFill>
                            <a:schemeClr val="tx1"/>
                          </a:solidFill>
                          <a:latin typeface="Arial" panose="020B0604020202020204" pitchFamily="34" charset="0"/>
                        </a:defRPr>
                      </a:lvl3pPr>
                      <a:lvl4pPr marL="1714500" indent="-342900">
                        <a:spcBef>
                          <a:spcPct val="20000"/>
                        </a:spcBef>
                        <a:defRPr>
                          <a:solidFill>
                            <a:schemeClr val="tx1"/>
                          </a:solidFill>
                          <a:latin typeface="Arial" panose="020B0604020202020204" pitchFamily="34" charset="0"/>
                        </a:defRPr>
                      </a:lvl4pPr>
                      <a:lvl5pPr marL="2171700" indent="-342900">
                        <a:spcBef>
                          <a:spcPct val="20000"/>
                        </a:spcBef>
                        <a:defRPr>
                          <a:solidFill>
                            <a:schemeClr val="tx1"/>
                          </a:solidFill>
                          <a:latin typeface="Arial" panose="020B0604020202020204" pitchFamily="34" charset="0"/>
                        </a:defRPr>
                      </a:lvl5pPr>
                      <a:lvl6pPr marL="2628900" indent="-342900" fontAlgn="base">
                        <a:spcBef>
                          <a:spcPct val="20000"/>
                        </a:spcBef>
                        <a:spcAft>
                          <a:spcPct val="0"/>
                        </a:spcAft>
                        <a:defRPr>
                          <a:solidFill>
                            <a:schemeClr val="tx1"/>
                          </a:solidFill>
                          <a:latin typeface="Arial" panose="020B0604020202020204" pitchFamily="34" charset="0"/>
                        </a:defRPr>
                      </a:lvl6pPr>
                      <a:lvl7pPr marL="3086100" indent="-342900" fontAlgn="base">
                        <a:spcBef>
                          <a:spcPct val="20000"/>
                        </a:spcBef>
                        <a:spcAft>
                          <a:spcPct val="0"/>
                        </a:spcAft>
                        <a:defRPr>
                          <a:solidFill>
                            <a:schemeClr val="tx1"/>
                          </a:solidFill>
                          <a:latin typeface="Arial" panose="020B0604020202020204" pitchFamily="34" charset="0"/>
                        </a:defRPr>
                      </a:lvl7pPr>
                      <a:lvl8pPr marL="3543300" indent="-342900" fontAlgn="base">
                        <a:spcBef>
                          <a:spcPct val="20000"/>
                        </a:spcBef>
                        <a:spcAft>
                          <a:spcPct val="0"/>
                        </a:spcAft>
                        <a:defRPr>
                          <a:solidFill>
                            <a:schemeClr val="tx1"/>
                          </a:solidFill>
                          <a:latin typeface="Arial" panose="020B0604020202020204" pitchFamily="34" charset="0"/>
                        </a:defRPr>
                      </a:lvl8pPr>
                      <a:lvl9pPr marL="4000500" indent="-342900" fontAlgn="base">
                        <a:spcBef>
                          <a:spcPct val="20000"/>
                        </a:spcBef>
                        <a:spcAft>
                          <a:spcPct val="0"/>
                        </a:spcAft>
                        <a:defRPr>
                          <a:solidFill>
                            <a:schemeClr val="tx1"/>
                          </a:solidFill>
                          <a:latin typeface="Arial" panose="020B0604020202020204" pitchFamily="34" charset="0"/>
                        </a:defRPr>
                      </a:lvl9pPr>
                    </a:lstStyle>
                    <a:p>
                      <a:pPr marL="533400" marR="0" lvl="0" indent="-533400" algn="l" defTabSz="914400" rtl="0" eaLnBrk="1" fontAlgn="base" latinLnBrk="0" hangingPunct="1">
                        <a:lnSpc>
                          <a:spcPct val="100000"/>
                        </a:lnSpc>
                        <a:spcBef>
                          <a:spcPct val="20000"/>
                        </a:spcBef>
                        <a:spcAft>
                          <a:spcPct val="0"/>
                        </a:spcAft>
                        <a:buClrTx/>
                        <a:buSzTx/>
                        <a:buFontTx/>
                        <a:buAutoNum type="alphaLcPeriod"/>
                        <a:tabLst/>
                      </a:pPr>
                      <a:r>
                        <a:rPr kumimoji="0" lang="en-US" altLang="en-US" sz="2800" b="1" i="0" u="none" strike="noStrike" cap="none" normalizeH="0" baseline="0">
                          <a:ln>
                            <a:noFill/>
                          </a:ln>
                          <a:solidFill>
                            <a:schemeClr val="tx1"/>
                          </a:solidFill>
                          <a:effectLst/>
                          <a:latin typeface="Century Gothic" panose="020B0502020202020204" pitchFamily="34" charset="0"/>
                        </a:rPr>
                        <a:t>Pahit</a:t>
                      </a:r>
                    </a:p>
                    <a:p>
                      <a:pPr marL="533400" marR="0" lvl="0" indent="-533400" algn="l" defTabSz="914400" rtl="0" eaLnBrk="1" fontAlgn="base" latinLnBrk="0" hangingPunct="1">
                        <a:lnSpc>
                          <a:spcPct val="100000"/>
                        </a:lnSpc>
                        <a:spcBef>
                          <a:spcPct val="20000"/>
                        </a:spcBef>
                        <a:spcAft>
                          <a:spcPct val="0"/>
                        </a:spcAft>
                        <a:buClrTx/>
                        <a:buSzTx/>
                        <a:buFontTx/>
                        <a:buAutoNum type="alphaLcPeriod"/>
                        <a:tabLst/>
                      </a:pPr>
                      <a:r>
                        <a:rPr kumimoji="0" lang="en-US" altLang="en-US" sz="2800" b="1" i="0" u="none" strike="noStrike" cap="none" normalizeH="0" baseline="0">
                          <a:ln>
                            <a:noFill/>
                          </a:ln>
                          <a:solidFill>
                            <a:schemeClr val="tx1"/>
                          </a:solidFill>
                          <a:effectLst/>
                          <a:latin typeface="Century Gothic" panose="020B0502020202020204" pitchFamily="34" charset="0"/>
                        </a:rPr>
                        <a:t>Getir</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276304864"/>
                  </a:ext>
                </a:extLst>
              </a:tr>
            </a:tbl>
          </a:graphicData>
        </a:graphic>
      </p:graphicFrame>
      <p:sp>
        <p:nvSpPr>
          <p:cNvPr id="47127" name="Rectangle 23">
            <a:extLst>
              <a:ext uri="{FF2B5EF4-FFF2-40B4-BE49-F238E27FC236}">
                <a16:creationId xmlns:a16="http://schemas.microsoft.com/office/drawing/2014/main" id="{6324DBD7-E081-4980-AACD-3552ADEA8807}"/>
              </a:ext>
            </a:extLst>
          </p:cNvPr>
          <p:cNvSpPr>
            <a:spLocks noChangeArrowheads="1"/>
          </p:cNvSpPr>
          <p:nvPr/>
        </p:nvSpPr>
        <p:spPr bwMode="auto">
          <a:xfrm>
            <a:off x="2351088" y="620713"/>
            <a:ext cx="1444178"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800" b="1"/>
              <a:t>Contoh :</a:t>
            </a:r>
          </a:p>
        </p:txBody>
      </p:sp>
      <p:sp>
        <p:nvSpPr>
          <p:cNvPr id="47131" name="Rectangle 27">
            <a:extLst>
              <a:ext uri="{FF2B5EF4-FFF2-40B4-BE49-F238E27FC236}">
                <a16:creationId xmlns:a16="http://schemas.microsoft.com/office/drawing/2014/main" id="{B9AE572B-C61E-4603-814D-8669D579A77A}"/>
              </a:ext>
            </a:extLst>
          </p:cNvPr>
          <p:cNvSpPr>
            <a:spLocks noChangeArrowheads="1"/>
          </p:cNvSpPr>
          <p:nvPr/>
        </p:nvSpPr>
        <p:spPr bwMode="auto">
          <a:xfrm>
            <a:off x="2495550" y="4005263"/>
            <a:ext cx="7200900" cy="16090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nSpc>
                <a:spcPct val="120000"/>
              </a:lnSpc>
            </a:pPr>
            <a:r>
              <a:rPr lang="en-US" altLang="en-US" sz="2800" b="1"/>
              <a:t>Pada kalimat pertama kata pahit dan getir dapat dipertukarkan, sedangkan pada kalimat kedua tidak dapat dipertukarkan.</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6" name="Rectangle 4">
            <a:extLst>
              <a:ext uri="{FF2B5EF4-FFF2-40B4-BE49-F238E27FC236}">
                <a16:creationId xmlns:a16="http://schemas.microsoft.com/office/drawing/2014/main" id="{C497D152-5263-49BF-8E5E-A7CA8E407F8B}"/>
              </a:ext>
            </a:extLst>
          </p:cNvPr>
          <p:cNvSpPr>
            <a:spLocks noChangeArrowheads="1"/>
          </p:cNvSpPr>
          <p:nvPr/>
        </p:nvSpPr>
        <p:spPr bwMode="auto">
          <a:xfrm>
            <a:off x="2424114" y="1628776"/>
            <a:ext cx="7704137" cy="1630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nSpc>
                <a:spcPct val="120000"/>
              </a:lnSpc>
            </a:pPr>
            <a:r>
              <a:rPr lang="en-US" altLang="en-US" sz="2800"/>
              <a:t>Antonim  </a:t>
            </a:r>
            <a:r>
              <a:rPr lang="en-US" altLang="en-US" sz="2800">
                <a:sym typeface="Wingdings" panose="05000000000000000000" pitchFamily="2" charset="2"/>
              </a:rPr>
              <a:t> </a:t>
            </a:r>
            <a:r>
              <a:rPr lang="en-US" altLang="en-US" sz="2800"/>
              <a:t>berasal dari kata Yunani Kuno “Anti”      </a:t>
            </a:r>
            <a:r>
              <a:rPr lang="en-US" altLang="en-US" sz="2800">
                <a:sym typeface="Wingdings" panose="05000000000000000000" pitchFamily="2" charset="2"/>
              </a:rPr>
              <a:t>  </a:t>
            </a:r>
            <a:r>
              <a:rPr lang="en-US" altLang="en-US" sz="2800"/>
              <a:t>yang berarti </a:t>
            </a:r>
            <a:r>
              <a:rPr lang="en-US" altLang="en-US" sz="2800">
                <a:solidFill>
                  <a:srgbClr val="FF0000"/>
                </a:solidFill>
              </a:rPr>
              <a:t>melawan</a:t>
            </a:r>
            <a:r>
              <a:rPr lang="en-US" altLang="en-US" sz="2800"/>
              <a:t> dan</a:t>
            </a:r>
          </a:p>
          <a:p>
            <a:pPr>
              <a:lnSpc>
                <a:spcPct val="120000"/>
              </a:lnSpc>
            </a:pPr>
            <a:r>
              <a:rPr lang="en-US" altLang="en-US" sz="2800"/>
              <a:t>“Onoma” </a:t>
            </a:r>
            <a:r>
              <a:rPr lang="en-US" altLang="en-US" sz="2800">
                <a:sym typeface="Wingdings" panose="05000000000000000000" pitchFamily="2" charset="2"/>
              </a:rPr>
              <a:t></a:t>
            </a:r>
            <a:r>
              <a:rPr lang="en-US" altLang="en-US" sz="2800"/>
              <a:t>yang berarti </a:t>
            </a:r>
            <a:r>
              <a:rPr lang="en-US" altLang="en-US" sz="2800">
                <a:solidFill>
                  <a:srgbClr val="FF0000"/>
                </a:solidFill>
              </a:rPr>
              <a:t>nama</a:t>
            </a:r>
            <a:r>
              <a:rPr lang="en-US" altLang="en-US" sz="2800"/>
              <a:t>.</a:t>
            </a:r>
          </a:p>
        </p:txBody>
      </p:sp>
      <p:sp>
        <p:nvSpPr>
          <p:cNvPr id="49157" name="Rectangle 5">
            <a:extLst>
              <a:ext uri="{FF2B5EF4-FFF2-40B4-BE49-F238E27FC236}">
                <a16:creationId xmlns:a16="http://schemas.microsoft.com/office/drawing/2014/main" id="{93734556-B600-44AA-8A6E-69702F28E977}"/>
              </a:ext>
            </a:extLst>
          </p:cNvPr>
          <p:cNvSpPr>
            <a:spLocks noChangeArrowheads="1"/>
          </p:cNvSpPr>
          <p:nvPr/>
        </p:nvSpPr>
        <p:spPr bwMode="auto">
          <a:xfrm>
            <a:off x="2424114" y="3933825"/>
            <a:ext cx="7272337" cy="1117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nSpc>
                <a:spcPct val="120000"/>
              </a:lnSpc>
            </a:pPr>
            <a:r>
              <a:rPr lang="en-US" altLang="en-US" sz="2800"/>
              <a:t>Antonim merupakan kata – kata yang </a:t>
            </a:r>
            <a:r>
              <a:rPr lang="en-US" altLang="en-US" sz="2800">
                <a:solidFill>
                  <a:srgbClr val="FF0000"/>
                </a:solidFill>
              </a:rPr>
              <a:t>berlawanan arti</a:t>
            </a:r>
            <a:r>
              <a:rPr lang="en-US" altLang="en-US" sz="2800"/>
              <a:t>.</a:t>
            </a:r>
          </a:p>
        </p:txBody>
      </p:sp>
      <p:sp>
        <p:nvSpPr>
          <p:cNvPr id="49158" name="Text Box 6">
            <a:extLst>
              <a:ext uri="{FF2B5EF4-FFF2-40B4-BE49-F238E27FC236}">
                <a16:creationId xmlns:a16="http://schemas.microsoft.com/office/drawing/2014/main" id="{E138E504-7217-4BCC-951D-5817FDEFE6E2}"/>
              </a:ext>
            </a:extLst>
          </p:cNvPr>
          <p:cNvSpPr txBox="1">
            <a:spLocks noChangeArrowheads="1"/>
          </p:cNvSpPr>
          <p:nvPr/>
        </p:nvSpPr>
        <p:spPr bwMode="auto">
          <a:xfrm>
            <a:off x="4872038" y="836614"/>
            <a:ext cx="1912896"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3200" b="1"/>
              <a:t>ANTONIM</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a:extLst>
              <a:ext uri="{FF2B5EF4-FFF2-40B4-BE49-F238E27FC236}">
                <a16:creationId xmlns:a16="http://schemas.microsoft.com/office/drawing/2014/main" id="{1A4CC2DD-3481-4835-BF7F-41F714966962}"/>
              </a:ext>
            </a:extLst>
          </p:cNvPr>
          <p:cNvSpPr>
            <a:spLocks noGrp="1" noChangeArrowheads="1"/>
          </p:cNvSpPr>
          <p:nvPr>
            <p:ph type="title"/>
          </p:nvPr>
        </p:nvSpPr>
        <p:spPr>
          <a:xfrm>
            <a:off x="2135188" y="981076"/>
            <a:ext cx="8229600" cy="777875"/>
          </a:xfrm>
        </p:spPr>
        <p:txBody>
          <a:bodyPr>
            <a:normAutofit fontScale="90000"/>
          </a:bodyPr>
          <a:lstStyle/>
          <a:p>
            <a:r>
              <a:rPr lang="en-US" altLang="en-US" sz="3600" b="1">
                <a:latin typeface="Century Gothic" panose="020B0502020202020204" pitchFamily="34" charset="0"/>
              </a:rPr>
              <a:t>Jenis-Jenis Antonim</a:t>
            </a:r>
            <a:br>
              <a:rPr lang="en-US" altLang="en-US" sz="3200" b="1">
                <a:latin typeface="Century Gothic" panose="020B0502020202020204" pitchFamily="34" charset="0"/>
              </a:rPr>
            </a:br>
            <a:endParaRPr lang="en-US" altLang="en-US" sz="3200" b="1">
              <a:latin typeface="Century Gothic" panose="020B0502020202020204" pitchFamily="34" charset="0"/>
            </a:endParaRPr>
          </a:p>
        </p:txBody>
      </p:sp>
      <p:sp>
        <p:nvSpPr>
          <p:cNvPr id="52227" name="Rectangle 3">
            <a:extLst>
              <a:ext uri="{FF2B5EF4-FFF2-40B4-BE49-F238E27FC236}">
                <a16:creationId xmlns:a16="http://schemas.microsoft.com/office/drawing/2014/main" id="{57CFBF72-4654-4CD9-A4B3-43FC6FB36D2C}"/>
              </a:ext>
            </a:extLst>
          </p:cNvPr>
          <p:cNvSpPr>
            <a:spLocks noGrp="1" noChangeArrowheads="1"/>
          </p:cNvSpPr>
          <p:nvPr>
            <p:ph type="body" idx="1"/>
          </p:nvPr>
        </p:nvSpPr>
        <p:spPr>
          <a:xfrm>
            <a:off x="3287713" y="2133601"/>
            <a:ext cx="8229600" cy="4525963"/>
          </a:xfrm>
        </p:spPr>
        <p:txBody>
          <a:bodyPr/>
          <a:lstStyle/>
          <a:p>
            <a:pPr>
              <a:lnSpc>
                <a:spcPct val="120000"/>
              </a:lnSpc>
              <a:buFontTx/>
              <a:buNone/>
            </a:pPr>
            <a:r>
              <a:rPr lang="en-US" altLang="en-US">
                <a:latin typeface="Century Gothic" panose="020B0502020202020204" pitchFamily="34" charset="0"/>
              </a:rPr>
              <a:t>		</a:t>
            </a:r>
            <a:r>
              <a:rPr lang="en-US" altLang="en-US" b="1">
                <a:latin typeface="Century Gothic" panose="020B0502020202020204" pitchFamily="34" charset="0"/>
              </a:rPr>
              <a:t>A. Antonim Kembar</a:t>
            </a:r>
          </a:p>
          <a:p>
            <a:pPr>
              <a:lnSpc>
                <a:spcPct val="120000"/>
              </a:lnSpc>
              <a:buFontTx/>
              <a:buNone/>
            </a:pPr>
            <a:endParaRPr lang="en-US" altLang="en-US" sz="1000" b="1">
              <a:latin typeface="Century Gothic" panose="020B0502020202020204" pitchFamily="34" charset="0"/>
            </a:endParaRPr>
          </a:p>
          <a:p>
            <a:pPr>
              <a:lnSpc>
                <a:spcPct val="120000"/>
              </a:lnSpc>
              <a:buFontTx/>
              <a:buNone/>
            </a:pPr>
            <a:r>
              <a:rPr lang="en-US" altLang="en-US" b="1">
                <a:latin typeface="Century Gothic" panose="020B0502020202020204" pitchFamily="34" charset="0"/>
              </a:rPr>
              <a:t>		B. Antonim Majemuk</a:t>
            </a:r>
          </a:p>
          <a:p>
            <a:pPr>
              <a:lnSpc>
                <a:spcPct val="120000"/>
              </a:lnSpc>
              <a:buFontTx/>
              <a:buNone/>
            </a:pPr>
            <a:endParaRPr lang="en-US" altLang="en-US" sz="1000" b="1">
              <a:latin typeface="Century Gothic" panose="020B0502020202020204" pitchFamily="34" charset="0"/>
            </a:endParaRPr>
          </a:p>
          <a:p>
            <a:pPr>
              <a:lnSpc>
                <a:spcPct val="120000"/>
              </a:lnSpc>
              <a:buFontTx/>
              <a:buNone/>
            </a:pPr>
            <a:r>
              <a:rPr lang="en-US" altLang="en-US" b="1">
                <a:latin typeface="Century Gothic" panose="020B0502020202020204" pitchFamily="34" charset="0"/>
              </a:rPr>
              <a:t>		C. Antonim Gradual </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3" name="Rectangle 3">
            <a:extLst>
              <a:ext uri="{FF2B5EF4-FFF2-40B4-BE49-F238E27FC236}">
                <a16:creationId xmlns:a16="http://schemas.microsoft.com/office/drawing/2014/main" id="{3B4FD312-1FAC-4481-A61D-E86C10FFE9B0}"/>
              </a:ext>
            </a:extLst>
          </p:cNvPr>
          <p:cNvSpPr>
            <a:spLocks noGrp="1" noChangeArrowheads="1"/>
          </p:cNvSpPr>
          <p:nvPr>
            <p:ph type="body" idx="1"/>
          </p:nvPr>
        </p:nvSpPr>
        <p:spPr>
          <a:xfrm>
            <a:off x="2566989" y="908051"/>
            <a:ext cx="7488237" cy="5688013"/>
          </a:xfrm>
        </p:spPr>
        <p:txBody>
          <a:bodyPr/>
          <a:lstStyle/>
          <a:p>
            <a:pPr marL="609600" indent="-609600">
              <a:lnSpc>
                <a:spcPct val="120000"/>
              </a:lnSpc>
              <a:buFontTx/>
              <a:buAutoNum type="alphaUcPeriod"/>
            </a:pPr>
            <a:r>
              <a:rPr lang="en-US" altLang="en-US" b="1">
                <a:latin typeface="Century Gothic" panose="020B0502020202020204" pitchFamily="34" charset="0"/>
              </a:rPr>
              <a:t>Antonim Kembar</a:t>
            </a:r>
          </a:p>
          <a:p>
            <a:pPr marL="609600" indent="-609600">
              <a:lnSpc>
                <a:spcPct val="120000"/>
              </a:lnSpc>
              <a:buNone/>
            </a:pPr>
            <a:endParaRPr lang="en-US" altLang="en-US" sz="900" b="1">
              <a:latin typeface="Century Gothic" panose="020B0502020202020204" pitchFamily="34" charset="0"/>
            </a:endParaRPr>
          </a:p>
          <a:p>
            <a:pPr marL="609600" indent="-609600">
              <a:lnSpc>
                <a:spcPct val="120000"/>
              </a:lnSpc>
              <a:buNone/>
            </a:pPr>
            <a:r>
              <a:rPr lang="en-US" altLang="en-US">
                <a:latin typeface="Century Gothic" panose="020B0502020202020204" pitchFamily="34" charset="0"/>
              </a:rPr>
              <a:t>      Kata-kata yang berlawanan makna,</a:t>
            </a:r>
          </a:p>
          <a:p>
            <a:pPr marL="609600" indent="-609600">
              <a:lnSpc>
                <a:spcPct val="120000"/>
              </a:lnSpc>
              <a:buNone/>
            </a:pPr>
            <a:r>
              <a:rPr lang="en-US" altLang="en-US">
                <a:latin typeface="Century Gothic" panose="020B0502020202020204" pitchFamily="34" charset="0"/>
              </a:rPr>
              <a:t>      terbatas hanya dua unsur saja.</a:t>
            </a:r>
          </a:p>
          <a:p>
            <a:pPr marL="609600" indent="-609600">
              <a:lnSpc>
                <a:spcPct val="120000"/>
              </a:lnSpc>
              <a:buNone/>
            </a:pPr>
            <a:r>
              <a:rPr lang="en-US" altLang="en-US">
                <a:latin typeface="Century Gothic" panose="020B0502020202020204" pitchFamily="34" charset="0"/>
              </a:rPr>
              <a:t>     	</a:t>
            </a:r>
          </a:p>
          <a:p>
            <a:pPr marL="609600" indent="-609600">
              <a:lnSpc>
                <a:spcPct val="120000"/>
              </a:lnSpc>
              <a:buNone/>
            </a:pPr>
            <a:r>
              <a:rPr lang="en-US" altLang="en-US">
                <a:latin typeface="Century Gothic" panose="020B0502020202020204" pitchFamily="34" charset="0"/>
              </a:rPr>
              <a:t>	Contoh :  -  perjaka x gadis</a:t>
            </a:r>
          </a:p>
          <a:p>
            <a:pPr marL="609600" indent="-609600">
              <a:lnSpc>
                <a:spcPct val="120000"/>
              </a:lnSpc>
              <a:buNone/>
            </a:pPr>
            <a:r>
              <a:rPr lang="en-US" altLang="en-US">
                <a:latin typeface="Century Gothic" panose="020B0502020202020204" pitchFamily="34" charset="0"/>
              </a:rPr>
              <a:t>	       	    -  jantan x betina</a:t>
            </a:r>
          </a:p>
          <a:p>
            <a:pPr marL="609600" indent="-609600">
              <a:lnSpc>
                <a:spcPct val="120000"/>
              </a:lnSpc>
              <a:buNone/>
            </a:pPr>
            <a:r>
              <a:rPr lang="en-US" altLang="en-US">
                <a:latin typeface="Century Gothic" panose="020B0502020202020204" pitchFamily="34" charset="0"/>
              </a:rPr>
              <a:t>	       	    -  jauh x dekat</a:t>
            </a:r>
          </a:p>
          <a:p>
            <a:pPr marL="609600" indent="-609600">
              <a:lnSpc>
                <a:spcPct val="120000"/>
              </a:lnSpc>
            </a:pPr>
            <a:endParaRPr lang="en-US" altLang="en-US">
              <a:latin typeface="Century Gothic" panose="020B0502020202020204" pitchFamily="34" charset="0"/>
            </a:endParaRPr>
          </a:p>
          <a:p>
            <a:pPr marL="609600" indent="-609600">
              <a:lnSpc>
                <a:spcPct val="120000"/>
              </a:lnSpc>
            </a:pPr>
            <a:endParaRPr lang="en-US" altLang="en-US">
              <a:latin typeface="Century Gothic" panose="020B0502020202020204" pitchFamily="3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5" name="Rectangle 3">
            <a:extLst>
              <a:ext uri="{FF2B5EF4-FFF2-40B4-BE49-F238E27FC236}">
                <a16:creationId xmlns:a16="http://schemas.microsoft.com/office/drawing/2014/main" id="{CCA8F1E0-25A4-4007-B9A0-D93446E22E37}"/>
              </a:ext>
            </a:extLst>
          </p:cNvPr>
          <p:cNvSpPr>
            <a:spLocks noGrp="1" noChangeArrowheads="1"/>
          </p:cNvSpPr>
          <p:nvPr>
            <p:ph type="body" idx="1"/>
          </p:nvPr>
        </p:nvSpPr>
        <p:spPr>
          <a:xfrm>
            <a:off x="2640014" y="1052513"/>
            <a:ext cx="7127875" cy="4525962"/>
          </a:xfrm>
        </p:spPr>
        <p:txBody>
          <a:bodyPr/>
          <a:lstStyle/>
          <a:p>
            <a:pPr>
              <a:lnSpc>
                <a:spcPct val="120000"/>
              </a:lnSpc>
              <a:buFontTx/>
              <a:buNone/>
            </a:pPr>
            <a:r>
              <a:rPr lang="en-US" altLang="en-US" b="1">
                <a:latin typeface="Century Gothic" panose="020B0502020202020204" pitchFamily="34" charset="0"/>
              </a:rPr>
              <a:t>B. Antonim Majemuk</a:t>
            </a:r>
          </a:p>
          <a:p>
            <a:pPr>
              <a:lnSpc>
                <a:spcPct val="120000"/>
              </a:lnSpc>
              <a:buFontTx/>
              <a:buNone/>
            </a:pPr>
            <a:endParaRPr lang="en-US" altLang="en-US" sz="1000" b="1">
              <a:latin typeface="Century Gothic" panose="020B0502020202020204" pitchFamily="34" charset="0"/>
            </a:endParaRPr>
          </a:p>
          <a:p>
            <a:pPr>
              <a:lnSpc>
                <a:spcPct val="120000"/>
              </a:lnSpc>
              <a:buFontTx/>
              <a:buNone/>
            </a:pPr>
            <a:r>
              <a:rPr lang="en-US" altLang="en-US">
                <a:latin typeface="Century Gothic" panose="020B0502020202020204" pitchFamily="34" charset="0"/>
              </a:rPr>
              <a:t>     Perlawan makna dengan beberapa  </a:t>
            </a:r>
          </a:p>
          <a:p>
            <a:pPr>
              <a:lnSpc>
                <a:spcPct val="120000"/>
              </a:lnSpc>
              <a:buFontTx/>
              <a:buNone/>
            </a:pPr>
            <a:r>
              <a:rPr lang="en-US" altLang="en-US">
                <a:latin typeface="Century Gothic" panose="020B0502020202020204" pitchFamily="34" charset="0"/>
              </a:rPr>
              <a:t>     kata.</a:t>
            </a:r>
          </a:p>
          <a:p>
            <a:pPr>
              <a:lnSpc>
                <a:spcPct val="120000"/>
              </a:lnSpc>
              <a:buFontTx/>
              <a:buNone/>
            </a:pPr>
            <a:r>
              <a:rPr lang="en-US" altLang="en-US">
                <a:latin typeface="Century Gothic" panose="020B0502020202020204" pitchFamily="34" charset="0"/>
              </a:rPr>
              <a:t>     </a:t>
            </a:r>
          </a:p>
          <a:p>
            <a:pPr>
              <a:lnSpc>
                <a:spcPct val="120000"/>
              </a:lnSpc>
              <a:buFontTx/>
              <a:buNone/>
            </a:pPr>
            <a:r>
              <a:rPr lang="en-US" altLang="en-US">
                <a:latin typeface="Century Gothic" panose="020B0502020202020204" pitchFamily="34" charset="0"/>
              </a:rPr>
              <a:t>	  Contoh : - merah x tidak merah </a:t>
            </a:r>
          </a:p>
          <a:p>
            <a:pPr>
              <a:lnSpc>
                <a:spcPct val="120000"/>
              </a:lnSpc>
              <a:buFontTx/>
              <a:buNone/>
            </a:pPr>
            <a:r>
              <a:rPr lang="en-US" altLang="en-US">
                <a:latin typeface="Century Gothic" panose="020B0502020202020204" pitchFamily="34" charset="0"/>
              </a:rPr>
              <a:t>                      ( seperti : putih, hijau, biru )</a:t>
            </a:r>
          </a:p>
          <a:p>
            <a:pPr>
              <a:lnSpc>
                <a:spcPct val="90000"/>
              </a:lnSpc>
            </a:pPr>
            <a:endParaRPr lang="en-US" altLang="en-US">
              <a:latin typeface="Century Gothic" panose="020B0502020202020204"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1" name="Rectangle 3">
            <a:extLst>
              <a:ext uri="{FF2B5EF4-FFF2-40B4-BE49-F238E27FC236}">
                <a16:creationId xmlns:a16="http://schemas.microsoft.com/office/drawing/2014/main" id="{FABA2677-3109-4F54-8359-6891834EDE50}"/>
              </a:ext>
            </a:extLst>
          </p:cNvPr>
          <p:cNvSpPr>
            <a:spLocks noGrp="1" noChangeArrowheads="1"/>
          </p:cNvSpPr>
          <p:nvPr>
            <p:ph type="body" idx="1"/>
          </p:nvPr>
        </p:nvSpPr>
        <p:spPr>
          <a:xfrm>
            <a:off x="2438400" y="1052513"/>
            <a:ext cx="8229600" cy="4525962"/>
          </a:xfrm>
        </p:spPr>
        <p:txBody>
          <a:bodyPr/>
          <a:lstStyle/>
          <a:p>
            <a:pPr>
              <a:buFontTx/>
              <a:buNone/>
            </a:pPr>
            <a:r>
              <a:rPr lang="en-US" altLang="en-US" b="1">
                <a:latin typeface="Century Gothic" panose="020B0502020202020204" pitchFamily="34" charset="0"/>
              </a:rPr>
              <a:t>C. Antonim Gradual</a:t>
            </a:r>
          </a:p>
          <a:p>
            <a:pPr>
              <a:lnSpc>
                <a:spcPct val="120000"/>
              </a:lnSpc>
              <a:buFontTx/>
              <a:buNone/>
            </a:pPr>
            <a:r>
              <a:rPr lang="en-US" altLang="en-US">
                <a:latin typeface="Century Gothic" panose="020B0502020202020204" pitchFamily="34" charset="0"/>
              </a:rPr>
              <a:t>     Perlawanan dengan tingkatan makna.</a:t>
            </a:r>
          </a:p>
          <a:p>
            <a:pPr>
              <a:lnSpc>
                <a:spcPct val="120000"/>
              </a:lnSpc>
              <a:buFontTx/>
              <a:buNone/>
            </a:pPr>
            <a:r>
              <a:rPr lang="en-US" altLang="en-US">
                <a:latin typeface="Century Gothic" panose="020B0502020202020204" pitchFamily="34" charset="0"/>
              </a:rPr>
              <a:t>     </a:t>
            </a:r>
          </a:p>
          <a:p>
            <a:pPr>
              <a:lnSpc>
                <a:spcPct val="120000"/>
              </a:lnSpc>
              <a:buFontTx/>
              <a:buNone/>
            </a:pPr>
            <a:r>
              <a:rPr lang="en-US" altLang="en-US">
                <a:latin typeface="Century Gothic" panose="020B0502020202020204" pitchFamily="34" charset="0"/>
              </a:rPr>
              <a:t> 	 Contoh :  -  gemuk x agak gemuk</a:t>
            </a:r>
          </a:p>
          <a:p>
            <a:pPr>
              <a:lnSpc>
                <a:spcPct val="120000"/>
              </a:lnSpc>
              <a:buFontTx/>
              <a:buNone/>
            </a:pPr>
            <a:r>
              <a:rPr lang="en-US" altLang="en-US">
                <a:latin typeface="Century Gothic" panose="020B0502020202020204" pitchFamily="34" charset="0"/>
              </a:rPr>
              <a:t>	      	   -  gemuk x kurang gemuk</a:t>
            </a:r>
          </a:p>
          <a:p>
            <a:pPr>
              <a:lnSpc>
                <a:spcPct val="120000"/>
              </a:lnSpc>
              <a:buFontTx/>
              <a:buNone/>
            </a:pPr>
            <a:r>
              <a:rPr lang="en-US" altLang="en-US">
                <a:latin typeface="Century Gothic" panose="020B0502020202020204" pitchFamily="34" charset="0"/>
              </a:rPr>
              <a:t>	     		   -  gemuk x tidak gemuk</a:t>
            </a:r>
          </a:p>
          <a:p>
            <a:endParaRPr lang="en-US" altLang="en-US">
              <a:latin typeface="Century Gothic" panose="020B0502020202020204" pitchFamily="34" charset="0"/>
            </a:endParaRPr>
          </a:p>
          <a:p>
            <a:endParaRPr lang="en-US" altLang="en-US">
              <a:latin typeface="Century Gothic" panose="020B0502020202020204" pitchFamily="34" charset="0"/>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TotalTime>
  <Words>1755</Words>
  <Application>Microsoft Office PowerPoint</Application>
  <PresentationFormat>Widescreen</PresentationFormat>
  <Paragraphs>288</Paragraphs>
  <Slides>39</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39</vt:i4>
      </vt:variant>
    </vt:vector>
  </HeadingPairs>
  <TitlesOfParts>
    <vt:vector size="45" baseType="lpstr">
      <vt:lpstr>Arial</vt:lpstr>
      <vt:lpstr>Calibri</vt:lpstr>
      <vt:lpstr>Calibri Light</vt:lpstr>
      <vt:lpstr>Century Gothic</vt:lpstr>
      <vt:lpstr>Wingdings</vt:lpstr>
      <vt:lpstr>Office Theme</vt:lpstr>
      <vt:lpstr>BAHASA INDONESIA </vt:lpstr>
      <vt:lpstr>PowerPoint Presentation</vt:lpstr>
      <vt:lpstr>PowerPoint Presentation</vt:lpstr>
      <vt:lpstr>PowerPoint Presentation</vt:lpstr>
      <vt:lpstr>PowerPoint Presentation</vt:lpstr>
      <vt:lpstr>Jenis-Jenis Antonim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PEMBAHASAN</vt:lpstr>
      <vt:lpstr>7. Hiruk- pikuk (1) dan suka ria (2) para petani desa      sibuk menghalau burung-burung pipit yang juga       ingin menikmati biji padi yang kuning bernas (3).        Mereka bekerja hingga senja, tak terkecuali paman      dan bibi (4). Itulah gambaran sekilas kesibukan       warga desa menjelang musim panen tiba.  </vt:lpstr>
      <vt:lpstr>PEMBAHASAN</vt:lpstr>
      <vt:lpstr>8. Sudah seminggu aku tidak lari pagi karena sedang       tidak enak badan. Baru tadi pagi aku mulai      kegiatan rutinku tersebut. Hampir setahun terakhir      ini aku sering lari pagi keliling kampung bersama      teman- teman sekampung. Kata Pak Guru, lari pagi      menyebabkan badan sehat selalu.      Sinonim kata- kata yang bergaris bawah adalah….     a. tubuh ; mengitari ; menjadikan.     b. tubuh ; menuju ; menjadikan     c. tubuh ; mengitari ; memaksakan     d. pikiran ; mengitari ; menjadikan</vt:lpstr>
      <vt:lpstr>PEMBAHASAN</vt:lpstr>
      <vt:lpstr>9. Kami sekeluarga menyaksikan matahari      terbit di pantai Pangandaran. Antonim      kata “terbit” dalam kalimat di atas adalah….      a. hanyut     b. terbenam     c. tenggelam     d. hilang</vt:lpstr>
      <vt:lpstr>PEMBAHASAN</vt:lpstr>
      <vt:lpstr>10. Kalimat yang menggunakan kata        berantonim adalah….</vt:lpstr>
      <vt:lpstr>PEMBAHASAN</vt:lpstr>
      <vt:lpstr>11. Sikap Bapak Budi sangat jernih dalam      mengahadapi persoalan. </vt:lpstr>
      <vt:lpstr>PEMBAHASAN</vt:lpstr>
      <vt:lpstr>    12. Berbicara tentang hak rakyat dan kekuasaan, presiden menegaskan bahwa azas pemilihan umum yang langsung, umum, bebas, dan rahasia harus dihormati serta dijunjung tinggi.</vt:lpstr>
      <vt:lpstr>PEMBAHASAN</vt:lpstr>
      <vt:lpstr>13.  Pada tanggal 17 Juli 1799 di Prancis terjadi revolusi          ketika benteng Bastille diserang.</vt:lpstr>
      <vt:lpstr>PEMBAHASAN</vt:lpstr>
      <vt:lpstr>14. ….Hal itu dikemukannya menanggapi        keluhan salah satu investor asing       elektronika Korea Selatan yang menyatakan akibat         BMkomponen di Indonesia masih tinggi        dibandingkan Thailand. Produksi elektronik di        Indonesia berkurang kemampuan daya saingnya        dipasar ASEAN.</vt:lpstr>
      <vt:lpstr>PEMBAHASAN</vt:lpstr>
      <vt:lpstr>Nama halte 2.000 itu maksudnya halte bus   yang berorientasi pada masa depan.</vt:lpstr>
      <vt:lpstr>PEMBAHASAN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BAHASA INDONESIA </dc:title>
  <dc:creator>Ghufran Ghozali</dc:creator>
  <cp:lastModifiedBy>Ghufran Ghozali</cp:lastModifiedBy>
  <cp:revision>1</cp:revision>
  <dcterms:created xsi:type="dcterms:W3CDTF">2020-08-27T22:30:39Z</dcterms:created>
  <dcterms:modified xsi:type="dcterms:W3CDTF">2020-08-27T22:31:42Z</dcterms:modified>
</cp:coreProperties>
</file>