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8" autoAdjust="0"/>
    <p:restoredTop sz="94660"/>
  </p:normalViewPr>
  <p:slideViewPr>
    <p:cSldViewPr snapToGrid="0">
      <p:cViewPr>
        <p:scale>
          <a:sx n="33" d="100"/>
          <a:sy n="33" d="100"/>
        </p:scale>
        <p:origin x="642"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198EE-3EFC-4B2D-9720-A65A502D74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D5D5764A-2124-4DDE-A775-9164571B58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85B6ED0F-8815-468F-AFD8-6CD9E018B732}"/>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5" name="Footer Placeholder 4">
            <a:extLst>
              <a:ext uri="{FF2B5EF4-FFF2-40B4-BE49-F238E27FC236}">
                <a16:creationId xmlns:a16="http://schemas.microsoft.com/office/drawing/2014/main" id="{66A538B9-51D3-4D05-9F84-F51C7F878CA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6920918-DB01-406B-B33A-6BEE6272981E}"/>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768004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01AD7-A8DD-4F8E-B8DA-0AA6DDB1E1D9}"/>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8073907D-36A4-462C-A136-388E485166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AA5C008F-1A9C-4BCC-93AA-C23C08B50806}"/>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5" name="Footer Placeholder 4">
            <a:extLst>
              <a:ext uri="{FF2B5EF4-FFF2-40B4-BE49-F238E27FC236}">
                <a16:creationId xmlns:a16="http://schemas.microsoft.com/office/drawing/2014/main" id="{CC1DA039-246B-4A04-8868-B76E90B1B3C8}"/>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A0D7AB72-1C7E-4C64-99CE-CA5EEA5CCD8B}"/>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294008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A4AE3C-B812-4BC0-8598-ADC969E434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92D670D8-3789-4BB5-8BE3-D95416FC99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51AA2BE-19D8-40CD-B4AC-4F7B03B7731A}"/>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5" name="Footer Placeholder 4">
            <a:extLst>
              <a:ext uri="{FF2B5EF4-FFF2-40B4-BE49-F238E27FC236}">
                <a16:creationId xmlns:a16="http://schemas.microsoft.com/office/drawing/2014/main" id="{3D9192F2-5D17-4EB6-AFD8-0B2EDED2E86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2007AD9C-AD3E-4889-B705-C2AD9A0B005B}"/>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3821048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759200" y="609600"/>
            <a:ext cx="8128000" cy="1143000"/>
          </a:xfrm>
        </p:spPr>
        <p:txBody>
          <a:bodyPr/>
          <a:lstStyle/>
          <a:p>
            <a:r>
              <a:rPr lang="en-US"/>
              <a:t>Click to edit Master title style</a:t>
            </a:r>
          </a:p>
        </p:txBody>
      </p:sp>
      <p:sp>
        <p:nvSpPr>
          <p:cNvPr id="3" name="Content Placeholder 2"/>
          <p:cNvSpPr>
            <a:spLocks noGrp="1"/>
          </p:cNvSpPr>
          <p:nvPr>
            <p:ph sz="quarter" idx="1"/>
          </p:nvPr>
        </p:nvSpPr>
        <p:spPr>
          <a:xfrm>
            <a:off x="3759200" y="1981200"/>
            <a:ext cx="39624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7924800" y="1981200"/>
            <a:ext cx="39624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759200" y="4114800"/>
            <a:ext cx="39624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7924800" y="4114800"/>
            <a:ext cx="39624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90640D-78EA-438E-81DB-D3755D63A171}"/>
              </a:ext>
            </a:extLst>
          </p:cNvPr>
          <p:cNvSpPr>
            <a:spLocks noGrp="1"/>
          </p:cNvSpPr>
          <p:nvPr>
            <p:ph type="dt" sz="half" idx="10"/>
          </p:nvPr>
        </p:nvSpPr>
        <p:spPr>
          <a:xfrm>
            <a:off x="406400" y="6248400"/>
            <a:ext cx="2540000" cy="457200"/>
          </a:xfrm>
        </p:spPr>
        <p:txBody>
          <a:bodyPr/>
          <a:lstStyle>
            <a:lvl1pPr>
              <a:defRPr smtClean="0"/>
            </a:lvl1pPr>
          </a:lstStyle>
          <a:p>
            <a:pPr>
              <a:defRPr/>
            </a:pPr>
            <a:endParaRPr lang="en-US" altLang="en-US"/>
          </a:p>
        </p:txBody>
      </p:sp>
      <p:sp>
        <p:nvSpPr>
          <p:cNvPr id="8" name="Footer Placeholder 7">
            <a:extLst>
              <a:ext uri="{FF2B5EF4-FFF2-40B4-BE49-F238E27FC236}">
                <a16:creationId xmlns:a16="http://schemas.microsoft.com/office/drawing/2014/main" id="{20A4E7DF-1845-4CBD-89FD-0C06BE846CE9}"/>
              </a:ext>
            </a:extLst>
          </p:cNvPr>
          <p:cNvSpPr>
            <a:spLocks noGrp="1"/>
          </p:cNvSpPr>
          <p:nvPr>
            <p:ph type="ftr" sz="quarter" idx="11"/>
          </p:nvPr>
        </p:nvSpPr>
        <p:spPr>
          <a:xfrm>
            <a:off x="4775200" y="6248400"/>
            <a:ext cx="3860800" cy="457200"/>
          </a:xfrm>
        </p:spPr>
        <p:txBody>
          <a:bodyPr/>
          <a:lstStyle>
            <a:lvl1pPr>
              <a:defRPr smtClean="0"/>
            </a:lvl1pPr>
          </a:lstStyle>
          <a:p>
            <a:pPr>
              <a:defRPr/>
            </a:pPr>
            <a:endParaRPr lang="en-US" altLang="en-US"/>
          </a:p>
        </p:txBody>
      </p:sp>
      <p:sp>
        <p:nvSpPr>
          <p:cNvPr id="9" name="Slide Number Placeholder 8">
            <a:extLst>
              <a:ext uri="{FF2B5EF4-FFF2-40B4-BE49-F238E27FC236}">
                <a16:creationId xmlns:a16="http://schemas.microsoft.com/office/drawing/2014/main" id="{1B76A909-FBB2-402D-A35B-58DD61A441DB}"/>
              </a:ext>
            </a:extLst>
          </p:cNvPr>
          <p:cNvSpPr>
            <a:spLocks noGrp="1"/>
          </p:cNvSpPr>
          <p:nvPr>
            <p:ph type="sldNum" sz="quarter" idx="12"/>
          </p:nvPr>
        </p:nvSpPr>
        <p:spPr>
          <a:xfrm>
            <a:off x="9347200" y="6248400"/>
            <a:ext cx="2540000" cy="457200"/>
          </a:xfrm>
        </p:spPr>
        <p:txBody>
          <a:bodyPr/>
          <a:lstStyle>
            <a:lvl1pPr>
              <a:defRPr/>
            </a:lvl1pPr>
          </a:lstStyle>
          <a:p>
            <a:fld id="{6F8AD333-FCEB-47AA-B28D-391F7DFD04F3}" type="slidenum">
              <a:rPr lang="en-US" altLang="en-US"/>
              <a:pPr/>
              <a:t>‹#›</a:t>
            </a:fld>
            <a:endParaRPr lang="en-US" altLang="en-US"/>
          </a:p>
        </p:txBody>
      </p:sp>
    </p:spTree>
    <p:extLst>
      <p:ext uri="{BB962C8B-B14F-4D97-AF65-F5344CB8AC3E}">
        <p14:creationId xmlns:p14="http://schemas.microsoft.com/office/powerpoint/2010/main" val="288327192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59200" y="609600"/>
            <a:ext cx="8128000" cy="1143000"/>
          </a:xfrm>
        </p:spPr>
        <p:txBody>
          <a:bodyPr/>
          <a:lstStyle/>
          <a:p>
            <a:r>
              <a:rPr lang="en-US"/>
              <a:t>Click to edit Master title style</a:t>
            </a:r>
          </a:p>
        </p:txBody>
      </p:sp>
      <p:sp>
        <p:nvSpPr>
          <p:cNvPr id="3" name="Text Placeholder 2"/>
          <p:cNvSpPr>
            <a:spLocks noGrp="1"/>
          </p:cNvSpPr>
          <p:nvPr>
            <p:ph type="body" sz="half" idx="1"/>
          </p:nvPr>
        </p:nvSpPr>
        <p:spPr>
          <a:xfrm>
            <a:off x="3759200" y="1981200"/>
            <a:ext cx="3962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924800" y="1981200"/>
            <a:ext cx="3962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AD5744-0BEB-4FC1-B76C-D57E27E134A2}"/>
              </a:ext>
            </a:extLst>
          </p:cNvPr>
          <p:cNvSpPr>
            <a:spLocks noGrp="1"/>
          </p:cNvSpPr>
          <p:nvPr>
            <p:ph type="dt" sz="half" idx="10"/>
          </p:nvPr>
        </p:nvSpPr>
        <p:spPr>
          <a:xfrm>
            <a:off x="406400" y="6248400"/>
            <a:ext cx="2540000" cy="457200"/>
          </a:xfrm>
        </p:spPr>
        <p:txBody>
          <a:bodyPr/>
          <a:lstStyle>
            <a:lvl1pPr>
              <a:defRPr smtClean="0"/>
            </a:lvl1pPr>
          </a:lstStyle>
          <a:p>
            <a:pPr>
              <a:defRPr/>
            </a:pPr>
            <a:endParaRPr lang="en-US" altLang="en-US"/>
          </a:p>
        </p:txBody>
      </p:sp>
      <p:sp>
        <p:nvSpPr>
          <p:cNvPr id="6" name="Footer Placeholder 5">
            <a:extLst>
              <a:ext uri="{FF2B5EF4-FFF2-40B4-BE49-F238E27FC236}">
                <a16:creationId xmlns:a16="http://schemas.microsoft.com/office/drawing/2014/main" id="{B034F9F0-ADBD-4DD9-9768-349D774C795A}"/>
              </a:ext>
            </a:extLst>
          </p:cNvPr>
          <p:cNvSpPr>
            <a:spLocks noGrp="1"/>
          </p:cNvSpPr>
          <p:nvPr>
            <p:ph type="ftr" sz="quarter" idx="11"/>
          </p:nvPr>
        </p:nvSpPr>
        <p:spPr>
          <a:xfrm>
            <a:off x="4775200" y="6248400"/>
            <a:ext cx="3860800" cy="457200"/>
          </a:xfrm>
        </p:spPr>
        <p:txBody>
          <a:bodyPr/>
          <a:lstStyle>
            <a:lvl1pPr>
              <a:defRPr smtClean="0"/>
            </a:lvl1pPr>
          </a:lstStyle>
          <a:p>
            <a:pPr>
              <a:defRPr/>
            </a:pPr>
            <a:endParaRPr lang="en-US" altLang="en-US"/>
          </a:p>
        </p:txBody>
      </p:sp>
      <p:sp>
        <p:nvSpPr>
          <p:cNvPr id="7" name="Slide Number Placeholder 6">
            <a:extLst>
              <a:ext uri="{FF2B5EF4-FFF2-40B4-BE49-F238E27FC236}">
                <a16:creationId xmlns:a16="http://schemas.microsoft.com/office/drawing/2014/main" id="{C7D9E34B-E4F0-4AC6-933D-832167756EC3}"/>
              </a:ext>
            </a:extLst>
          </p:cNvPr>
          <p:cNvSpPr>
            <a:spLocks noGrp="1"/>
          </p:cNvSpPr>
          <p:nvPr>
            <p:ph type="sldNum" sz="quarter" idx="12"/>
          </p:nvPr>
        </p:nvSpPr>
        <p:spPr>
          <a:xfrm>
            <a:off x="9347200" y="6248400"/>
            <a:ext cx="2540000" cy="457200"/>
          </a:xfrm>
        </p:spPr>
        <p:txBody>
          <a:bodyPr/>
          <a:lstStyle>
            <a:lvl1pPr>
              <a:defRPr/>
            </a:lvl1pPr>
          </a:lstStyle>
          <a:p>
            <a:fld id="{3FD45781-87FA-4E50-AEDE-EB5004431FC0}" type="slidenum">
              <a:rPr lang="en-US" altLang="en-US"/>
              <a:pPr/>
              <a:t>‹#›</a:t>
            </a:fld>
            <a:endParaRPr lang="en-US" altLang="en-US"/>
          </a:p>
        </p:txBody>
      </p:sp>
    </p:spTree>
    <p:extLst>
      <p:ext uri="{BB962C8B-B14F-4D97-AF65-F5344CB8AC3E}">
        <p14:creationId xmlns:p14="http://schemas.microsoft.com/office/powerpoint/2010/main" val="324940209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7BBE-D79A-4AC0-9287-A6374EAFC92A}"/>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7CDBDD51-31DA-426A-9ECC-BD89505759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6DD19E6-6DE6-4E61-80F6-AE8EA40A065D}"/>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5" name="Footer Placeholder 4">
            <a:extLst>
              <a:ext uri="{FF2B5EF4-FFF2-40B4-BE49-F238E27FC236}">
                <a16:creationId xmlns:a16="http://schemas.microsoft.com/office/drawing/2014/main" id="{3D1220EB-E9D1-43AA-BF85-8F28EA3DFD8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D288E59-86B8-4EA9-BBEA-F071F71359D0}"/>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2133425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1731-F8D4-43A8-906D-D33707BBD8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BB74B096-7A62-42D0-B18C-E3E9F477D7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EDEE88-BAA5-4FA8-9C67-628A6C51F12A}"/>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5" name="Footer Placeholder 4">
            <a:extLst>
              <a:ext uri="{FF2B5EF4-FFF2-40B4-BE49-F238E27FC236}">
                <a16:creationId xmlns:a16="http://schemas.microsoft.com/office/drawing/2014/main" id="{1411BAFB-1026-4F5D-953E-BC0E7C2AEAFC}"/>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E959F19-0DFF-4B17-8874-9425977BDE54}"/>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2332698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BA346-2D90-4BB4-AA0A-C2B37B48B373}"/>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8AACB131-1BE7-4266-B312-F6E7CAC0B0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B07CE9BB-9739-41F4-8877-D5F9667B13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CC0B11AD-8FE8-4D03-BC49-29B0AF4CC0CF}"/>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6" name="Footer Placeholder 5">
            <a:extLst>
              <a:ext uri="{FF2B5EF4-FFF2-40B4-BE49-F238E27FC236}">
                <a16:creationId xmlns:a16="http://schemas.microsoft.com/office/drawing/2014/main" id="{5A4E0FF2-2134-453E-B1B2-E6901A0CF64B}"/>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EA57B887-7BD2-4E2C-9F24-C01CC521BBA5}"/>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1111325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4671-C448-4783-9E1D-4F9ABEE22B79}"/>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E8073D22-FAC8-4670-9AB6-C95C8487E1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BCCE13-6528-46A5-ABDD-35A6BE9256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CDF9EBFB-12B4-4AB8-94A9-4C1FD42F82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F10933-0FE9-403F-AD04-9B4E923CD8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70CC7776-6973-48CC-8CA6-F1C967ADCA7E}"/>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8" name="Footer Placeholder 7">
            <a:extLst>
              <a:ext uri="{FF2B5EF4-FFF2-40B4-BE49-F238E27FC236}">
                <a16:creationId xmlns:a16="http://schemas.microsoft.com/office/drawing/2014/main" id="{796C44CF-1E11-4CE5-AF51-52F37483480A}"/>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AF61D412-4EB0-45B5-937A-D50F5A9A73C8}"/>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1531810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88054-5762-4DE4-B95B-8729BB2B478F}"/>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D3C2D441-556F-4B95-AC52-51F857A49F5A}"/>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4" name="Footer Placeholder 3">
            <a:extLst>
              <a:ext uri="{FF2B5EF4-FFF2-40B4-BE49-F238E27FC236}">
                <a16:creationId xmlns:a16="http://schemas.microsoft.com/office/drawing/2014/main" id="{CCA03C94-B813-4A27-B3D7-FA6F7F9F2E1E}"/>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DE5493A4-E827-486A-AB65-311D32340AE6}"/>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402249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3D0D09-9192-4C33-ADD2-695168D6C258}"/>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3" name="Footer Placeholder 2">
            <a:extLst>
              <a:ext uri="{FF2B5EF4-FFF2-40B4-BE49-F238E27FC236}">
                <a16:creationId xmlns:a16="http://schemas.microsoft.com/office/drawing/2014/main" id="{A6096A0F-E6E7-42E1-8235-64DCA477E3CC}"/>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318D3ED7-2C8D-4BF4-92BA-8EB55F2A0689}"/>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3569104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08DA5-1D7D-454D-ABB5-5845C3DCD4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19CD6C16-3E48-468F-AC3C-117D7984BF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D6B49D57-A2F8-4859-8249-8DA76E1A75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1036DF-F388-4A47-BF80-E9D9152B38C8}"/>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6" name="Footer Placeholder 5">
            <a:extLst>
              <a:ext uri="{FF2B5EF4-FFF2-40B4-BE49-F238E27FC236}">
                <a16:creationId xmlns:a16="http://schemas.microsoft.com/office/drawing/2014/main" id="{0E62A2A4-2F6F-4451-8126-9CC3BC44684F}"/>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1B91BA96-6969-4CF9-9571-44D44B16A4ED}"/>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755482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C631E-D3EC-43DE-8A85-1B016F3AD3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44225F9E-DB38-4044-9222-76DE31821F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4048A2AC-7E1D-4E7F-97A9-5321D3127D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1459E7-217E-4480-BEF1-F3E8B86D214F}"/>
              </a:ext>
            </a:extLst>
          </p:cNvPr>
          <p:cNvSpPr>
            <a:spLocks noGrp="1"/>
          </p:cNvSpPr>
          <p:nvPr>
            <p:ph type="dt" sz="half" idx="10"/>
          </p:nvPr>
        </p:nvSpPr>
        <p:spPr/>
        <p:txBody>
          <a:bodyPr/>
          <a:lstStyle/>
          <a:p>
            <a:fld id="{EC66F21C-96FF-4954-B6BB-782A8DA00AB6}" type="datetimeFigureOut">
              <a:rPr lang="en-ID" smtClean="0"/>
              <a:t>24/08/2020</a:t>
            </a:fld>
            <a:endParaRPr lang="en-ID"/>
          </a:p>
        </p:txBody>
      </p:sp>
      <p:sp>
        <p:nvSpPr>
          <p:cNvPr id="6" name="Footer Placeholder 5">
            <a:extLst>
              <a:ext uri="{FF2B5EF4-FFF2-40B4-BE49-F238E27FC236}">
                <a16:creationId xmlns:a16="http://schemas.microsoft.com/office/drawing/2014/main" id="{6149A09B-70F1-4BEB-8B15-E53C28D86C75}"/>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C2404176-AE54-4897-8621-2DF29E2DA7A3}"/>
              </a:ext>
            </a:extLst>
          </p:cNvPr>
          <p:cNvSpPr>
            <a:spLocks noGrp="1"/>
          </p:cNvSpPr>
          <p:nvPr>
            <p:ph type="sldNum" sz="quarter" idx="12"/>
          </p:nvPr>
        </p:nvSpPr>
        <p:spPr/>
        <p:txBody>
          <a:bodyPr/>
          <a:lstStyle/>
          <a:p>
            <a:fld id="{C66B2FF3-2AAD-4C1E-A651-477645D47947}" type="slidenum">
              <a:rPr lang="en-ID" smtClean="0"/>
              <a:t>‹#›</a:t>
            </a:fld>
            <a:endParaRPr lang="en-ID"/>
          </a:p>
        </p:txBody>
      </p:sp>
    </p:spTree>
    <p:extLst>
      <p:ext uri="{BB962C8B-B14F-4D97-AF65-F5344CB8AC3E}">
        <p14:creationId xmlns:p14="http://schemas.microsoft.com/office/powerpoint/2010/main" val="2581444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207FB3-48BC-4E5E-BA37-E2200F9A34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80E90C5E-A39B-41E7-90B6-D7B67A0D70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E4552D6-C072-4F57-A7CB-F6039CFA50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6F21C-96FF-4954-B6BB-782A8DA00AB6}" type="datetimeFigureOut">
              <a:rPr lang="en-ID" smtClean="0"/>
              <a:t>24/08/2020</a:t>
            </a:fld>
            <a:endParaRPr lang="en-ID"/>
          </a:p>
        </p:txBody>
      </p:sp>
      <p:sp>
        <p:nvSpPr>
          <p:cNvPr id="5" name="Footer Placeholder 4">
            <a:extLst>
              <a:ext uri="{FF2B5EF4-FFF2-40B4-BE49-F238E27FC236}">
                <a16:creationId xmlns:a16="http://schemas.microsoft.com/office/drawing/2014/main" id="{D827236B-E1A5-41CE-9C47-AE1786DE32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68DDA5E7-1584-4CC8-8D7B-558D9F97E5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6B2FF3-2AAD-4C1E-A651-477645D47947}" type="slidenum">
              <a:rPr lang="en-ID" smtClean="0"/>
              <a:t>‹#›</a:t>
            </a:fld>
            <a:endParaRPr lang="en-ID"/>
          </a:p>
        </p:txBody>
      </p:sp>
    </p:spTree>
    <p:extLst>
      <p:ext uri="{BB962C8B-B14F-4D97-AF65-F5344CB8AC3E}">
        <p14:creationId xmlns:p14="http://schemas.microsoft.com/office/powerpoint/2010/main" val="2212072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id.wikipedia.org/wiki/GSSJ_Ratulangi" TargetMode="External"/><Relationship Id="rId13" Type="http://schemas.openxmlformats.org/officeDocument/2006/relationships/hyperlink" Target="http://id.wikipedia.org/w/index.php?title=Sajoeti_Melik&amp;action=edit&amp;redlink=1" TargetMode="External"/><Relationship Id="rId3" Type="http://schemas.openxmlformats.org/officeDocument/2006/relationships/hyperlink" Target="http://id.wikipedia.org/wiki/Mohammad_Hatta" TargetMode="External"/><Relationship Id="rId7" Type="http://schemas.openxmlformats.org/officeDocument/2006/relationships/hyperlink" Target="http://id.wikipedia.org/wiki/Ki_Bagus_Hadikusumo" TargetMode="External"/><Relationship Id="rId12" Type="http://schemas.openxmlformats.org/officeDocument/2006/relationships/hyperlink" Target="http://id.wikipedia.org/wiki/Achmad_Soebardjo" TargetMode="External"/><Relationship Id="rId17" Type="http://schemas.openxmlformats.org/officeDocument/2006/relationships/hyperlink" Target="http://id.wikipedia.org/wiki/Iwa_Koesoemasoemantri" TargetMode="External"/><Relationship Id="rId2" Type="http://schemas.openxmlformats.org/officeDocument/2006/relationships/hyperlink" Target="http://id.wikipedia.org/wiki/Soekarno" TargetMode="External"/><Relationship Id="rId16" Type="http://schemas.openxmlformats.org/officeDocument/2006/relationships/hyperlink" Target="http://id.wikipedia.org/wiki/Kasman_Singodimedjo" TargetMode="External"/><Relationship Id="rId1" Type="http://schemas.openxmlformats.org/officeDocument/2006/relationships/slideLayout" Target="../slideLayouts/slideLayout4.xml"/><Relationship Id="rId6" Type="http://schemas.openxmlformats.org/officeDocument/2006/relationships/hyperlink" Target="http://id.wikipedia.org/wiki/Abdoel_Wachid_Hasjim" TargetMode="External"/><Relationship Id="rId11" Type="http://schemas.openxmlformats.org/officeDocument/2006/relationships/hyperlink" Target="http://id.wikipedia.org/wiki/Jepang" TargetMode="External"/><Relationship Id="rId5" Type="http://schemas.openxmlformats.org/officeDocument/2006/relationships/hyperlink" Target="http://id.wikipedia.org/wiki/Radjiman_Wedyodiningrat" TargetMode="External"/><Relationship Id="rId15" Type="http://schemas.openxmlformats.org/officeDocument/2006/relationships/hyperlink" Target="http://id.wikipedia.org/wiki/R.A.A._Wiranatakoesoema" TargetMode="External"/><Relationship Id="rId10" Type="http://schemas.openxmlformats.org/officeDocument/2006/relationships/hyperlink" Target="http://id.wikipedia.org/wiki/Yap_Tjwan_Bing" TargetMode="External"/><Relationship Id="rId4" Type="http://schemas.openxmlformats.org/officeDocument/2006/relationships/hyperlink" Target="http://id.wikipedia.org/wiki/Soepomo" TargetMode="External"/><Relationship Id="rId9" Type="http://schemas.openxmlformats.org/officeDocument/2006/relationships/hyperlink" Target="http://id.wikipedia.org/wiki/Johannes_Latuharhary" TargetMode="External"/><Relationship Id="rId14" Type="http://schemas.openxmlformats.org/officeDocument/2006/relationships/hyperlink" Target="http://id.wikipedia.org/wiki/Ki_Hadjar_Dewantar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photos1.blogger.com/blogger/8056/2373/1600/proklamasi%204.jpg" TargetMode="External"/><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hyperlink" Target="http://photos1.blogger.com/blogger/8056/2373/1600/Proklamasi.jpg" TargetMode="External"/><Relationship Id="rId1" Type="http://schemas.openxmlformats.org/officeDocument/2006/relationships/slideLayout" Target="../slideLayouts/slideLayout12.xml"/><Relationship Id="rId6" Type="http://schemas.openxmlformats.org/officeDocument/2006/relationships/hyperlink" Target="http://photos1.blogger.com/blogger/8056/2373/1600/proklamasi%202.jpg" TargetMode="External"/><Relationship Id="rId5" Type="http://schemas.openxmlformats.org/officeDocument/2006/relationships/image" Target="../media/image3.jpeg"/><Relationship Id="rId4" Type="http://schemas.openxmlformats.org/officeDocument/2006/relationships/hyperlink" Target="http://photos1.blogger.com/blogger/8056/2373/1600/proklamasi%206.jpg" TargetMode="External"/><Relationship Id="rId9" Type="http://schemas.openxmlformats.org/officeDocument/2006/relationships/image" Target="../media/image5.jpeg"/></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id.wikipedia.org/wiki/Proklamasi" TargetMode="External"/><Relationship Id="rId2" Type="http://schemas.openxmlformats.org/officeDocument/2006/relationships/slideLayout" Target="../slideLayouts/slideLayout4.xml"/><Relationship Id="rId1" Type="http://schemas.openxmlformats.org/officeDocument/2006/relationships/audio" Target="file:///G:\Bung_Karno_-_Teks_Proklamasi(2).mp3" TargetMode="Externa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hyperlink" Target="http://id.wikipedia.org/wiki/Dr._Moewardi" TargetMode="External"/><Relationship Id="rId3" Type="http://schemas.openxmlformats.org/officeDocument/2006/relationships/hyperlink" Target="http://id.wikipedia.org/w/index.php?title=Soewirjo&amp;action=edit&amp;redlink=1" TargetMode="External"/><Relationship Id="rId7" Type="http://schemas.openxmlformats.org/officeDocument/2006/relationships/hyperlink" Target="http://id.wikipedia.org/wiki/SK_Trimurti" TargetMode="External"/><Relationship Id="rId2" Type="http://schemas.openxmlformats.org/officeDocument/2006/relationships/hyperlink" Target="http://id.wikipedia.org/wiki/Jalan_Pegangsaan_Timur_56" TargetMode="External"/><Relationship Id="rId1" Type="http://schemas.openxmlformats.org/officeDocument/2006/relationships/slideLayout" Target="../slideLayouts/slideLayout2.xml"/><Relationship Id="rId6" Type="http://schemas.openxmlformats.org/officeDocument/2006/relationships/hyperlink" Target="http://id.wikipedia.org/w/index.php?title=Tabrani&amp;action=edit&amp;redlink=1" TargetMode="External"/><Relationship Id="rId5" Type="http://schemas.openxmlformats.org/officeDocument/2006/relationships/hyperlink" Target="http://id.wikipedia.org/w/index.php?title=Gafar_Pringgodigdo&amp;action=edit&amp;redlink=1" TargetMode="External"/><Relationship Id="rId4" Type="http://schemas.openxmlformats.org/officeDocument/2006/relationships/hyperlink" Target="http://id.wikipedia.org/wiki/Wilopo" TargetMode="External"/><Relationship Id="rId9" Type="http://schemas.openxmlformats.org/officeDocument/2006/relationships/hyperlink" Target="http://id.wikipedia.org/wiki/Barisan_Pelopor"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id.wikipedia.org/wiki/Indonesia_Raya" TargetMode="External"/><Relationship Id="rId3" Type="http://schemas.openxmlformats.org/officeDocument/2006/relationships/hyperlink" Target="http://id.wikipedia.org/wiki/Latief_Hendraningrat" TargetMode="External"/><Relationship Id="rId7" Type="http://schemas.openxmlformats.org/officeDocument/2006/relationships/hyperlink" Target="http://id.wikipedia.org/wiki/Fatmawati" TargetMode="External"/><Relationship Id="rId2" Type="http://schemas.openxmlformats.org/officeDocument/2006/relationships/hyperlink" Target="http://id.wikipedia.org/wiki/SK_Trimurti" TargetMode="External"/><Relationship Id="rId1" Type="http://schemas.openxmlformats.org/officeDocument/2006/relationships/slideLayout" Target="../slideLayouts/slideLayout2.xml"/><Relationship Id="rId6" Type="http://schemas.openxmlformats.org/officeDocument/2006/relationships/hyperlink" Target="http://id.wikipedia.org/wiki/Sang_Saka_Merah_Putih" TargetMode="External"/><Relationship Id="rId5" Type="http://schemas.openxmlformats.org/officeDocument/2006/relationships/hyperlink" Target="http://id.wikipedia.org/w/index.php?title=Soehoed&amp;action=edit&amp;redlink=1" TargetMode="External"/><Relationship Id="rId4" Type="http://schemas.openxmlformats.org/officeDocument/2006/relationships/hyperlink" Target="http://id.wikipedia.org/wiki/PETA"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B46DD40-83EC-4C77-AE32-BFD4781A4EC8}"/>
              </a:ext>
            </a:extLst>
          </p:cNvPr>
          <p:cNvSpPr>
            <a:spLocks noGrp="1" noChangeArrowheads="1"/>
          </p:cNvSpPr>
          <p:nvPr>
            <p:ph type="ctrTitle"/>
          </p:nvPr>
        </p:nvSpPr>
        <p:spPr>
          <a:xfrm>
            <a:off x="2896394" y="504205"/>
            <a:ext cx="6399212" cy="1524000"/>
          </a:xfrm>
        </p:spPr>
        <p:txBody>
          <a:bodyPr/>
          <a:lstStyle/>
          <a:p>
            <a:r>
              <a:rPr lang="en-US" altLang="en-US" sz="4400" dirty="0" err="1"/>
              <a:t>Proklamasi</a:t>
            </a:r>
            <a:r>
              <a:rPr lang="en-US" altLang="zh-CN" sz="4400" dirty="0">
                <a:ea typeface="SimSun" panose="02010600030101010101" pitchFamily="2" charset="-122"/>
              </a:rPr>
              <a:t> </a:t>
            </a:r>
            <a:r>
              <a:rPr lang="en-US" altLang="en-US" sz="4400" dirty="0" err="1"/>
              <a:t>Kemerdekaan</a:t>
            </a:r>
            <a:r>
              <a:rPr lang="en-US" altLang="en-US" sz="4400" dirty="0"/>
              <a:t> Indonesia</a:t>
            </a:r>
          </a:p>
        </p:txBody>
      </p:sp>
      <p:sp>
        <p:nvSpPr>
          <p:cNvPr id="2051" name="Rectangle 3">
            <a:extLst>
              <a:ext uri="{FF2B5EF4-FFF2-40B4-BE49-F238E27FC236}">
                <a16:creationId xmlns:a16="http://schemas.microsoft.com/office/drawing/2014/main" id="{ACC59700-2266-4673-80D0-2372CD20E2F7}"/>
              </a:ext>
            </a:extLst>
          </p:cNvPr>
          <p:cNvSpPr>
            <a:spLocks noGrp="1" noChangeArrowheads="1"/>
          </p:cNvSpPr>
          <p:nvPr>
            <p:ph type="subTitle" idx="1"/>
          </p:nvPr>
        </p:nvSpPr>
        <p:spPr bwMode="auto">
          <a:xfrm>
            <a:off x="3791744" y="2207385"/>
            <a:ext cx="4608512" cy="3552825"/>
          </a:xfrm>
        </p:spPr>
        <p:txBody>
          <a:bodyPr wrap="square" numCol="1" anchor="t" anchorCtr="0" compatLnSpc="1">
            <a:prstTxWarp prst="textNoShape">
              <a:avLst/>
            </a:prstTxWarp>
          </a:bodyPr>
          <a:lstStyle/>
          <a:p>
            <a:pPr marL="457200" indent="-457200">
              <a:lnSpc>
                <a:spcPct val="80000"/>
              </a:lnSpc>
              <a:buFont typeface="Wingdings" panose="05000000000000000000" pitchFamily="2" charset="2"/>
              <a:buAutoNum type="arabicPeriod"/>
            </a:pPr>
            <a:r>
              <a:rPr lang="fi-FI" altLang="en-US" dirty="0"/>
              <a:t>Penyebaran Berita Proklamasi Kemerdekaan 17</a:t>
            </a:r>
            <a:r>
              <a:rPr lang="fi-FI" altLang="zh-CN" dirty="0">
                <a:ea typeface="SimSun" panose="02010600030101010101" pitchFamily="2" charset="-122"/>
              </a:rPr>
              <a:t> </a:t>
            </a:r>
            <a:r>
              <a:rPr lang="fi-FI" altLang="en-US" dirty="0"/>
              <a:t>Agustus 1945</a:t>
            </a:r>
            <a:endParaRPr lang="fi-FI" altLang="zh-CN" dirty="0">
              <a:ea typeface="SimSun" panose="02010600030101010101" pitchFamily="2" charset="-122"/>
            </a:endParaRPr>
          </a:p>
          <a:p>
            <a:pPr marL="457200" indent="-457200">
              <a:lnSpc>
                <a:spcPct val="80000"/>
              </a:lnSpc>
              <a:buFont typeface="Wingdings" panose="05000000000000000000" pitchFamily="2" charset="2"/>
              <a:buAutoNum type="arabicPeriod"/>
            </a:pPr>
            <a:r>
              <a:rPr lang="en-US" altLang="en-US" dirty="0" err="1"/>
              <a:t>Sambutan</a:t>
            </a:r>
            <a:r>
              <a:rPr lang="en-US" altLang="en-US" dirty="0"/>
              <a:t> Rakyat di </a:t>
            </a:r>
            <a:r>
              <a:rPr lang="en-US" altLang="en-US" dirty="0" err="1"/>
              <a:t>Berbagai</a:t>
            </a:r>
            <a:r>
              <a:rPr lang="en-US" altLang="en-US" dirty="0"/>
              <a:t> Daerah </a:t>
            </a:r>
            <a:r>
              <a:rPr lang="en-US" altLang="en-US" dirty="0" err="1"/>
              <a:t>terhadap</a:t>
            </a:r>
            <a:r>
              <a:rPr lang="en-US" altLang="zh-CN" dirty="0">
                <a:ea typeface="SimSun" panose="02010600030101010101" pitchFamily="2" charset="-122"/>
              </a:rPr>
              <a:t> </a:t>
            </a:r>
            <a:r>
              <a:rPr lang="en-US" altLang="en-US" dirty="0" err="1"/>
              <a:t>Proklamasi</a:t>
            </a:r>
            <a:r>
              <a:rPr lang="en-US" altLang="en-US" dirty="0"/>
              <a:t> </a:t>
            </a:r>
            <a:r>
              <a:rPr lang="en-US" altLang="en-US" dirty="0" err="1"/>
              <a:t>Kemerdekaan</a:t>
            </a:r>
            <a:r>
              <a:rPr lang="en-US" altLang="en-US" dirty="0"/>
              <a:t> Indonesia</a:t>
            </a:r>
            <a:endParaRPr lang="en-US" altLang="zh-CN" dirty="0">
              <a:ea typeface="SimSun" panose="02010600030101010101" pitchFamily="2" charset="-122"/>
            </a:endParaRPr>
          </a:p>
          <a:p>
            <a:pPr marL="457200" indent="-457200">
              <a:lnSpc>
                <a:spcPct val="80000"/>
              </a:lnSpc>
              <a:buFont typeface="Wingdings" panose="05000000000000000000" pitchFamily="2" charset="2"/>
              <a:buAutoNum type="arabicPeriod"/>
            </a:pPr>
            <a:r>
              <a:rPr lang="en-US" altLang="en-US" dirty="0"/>
              <a:t>P</a:t>
            </a:r>
            <a:r>
              <a:rPr lang="id-ID" altLang="en-US" dirty="0" err="1"/>
              <a:t>roses</a:t>
            </a:r>
            <a:r>
              <a:rPr lang="en-US" altLang="en-US" dirty="0"/>
              <a:t> T</a:t>
            </a:r>
            <a:r>
              <a:rPr lang="id-ID" altLang="en-US" dirty="0" err="1"/>
              <a:t>erbentuknya</a:t>
            </a:r>
            <a:r>
              <a:rPr lang="en-US" altLang="en-US" dirty="0"/>
              <a:t> N</a:t>
            </a:r>
            <a:r>
              <a:rPr lang="id-ID" altLang="en-US" dirty="0" err="1"/>
              <a:t>egara</a:t>
            </a:r>
            <a:r>
              <a:rPr lang="en-US" altLang="en-US" dirty="0"/>
              <a:t> K</a:t>
            </a:r>
            <a:r>
              <a:rPr lang="id-ID" altLang="en-US" dirty="0" err="1"/>
              <a:t>esatuan</a:t>
            </a:r>
            <a:r>
              <a:rPr lang="en-US" altLang="zh-CN" dirty="0">
                <a:ea typeface="SimSun" panose="02010600030101010101" pitchFamily="2" charset="-122"/>
              </a:rPr>
              <a:t> </a:t>
            </a:r>
            <a:r>
              <a:rPr lang="en-US" altLang="en-US" dirty="0"/>
              <a:t>R</a:t>
            </a:r>
            <a:r>
              <a:rPr lang="id-ID" altLang="en-US" dirty="0" err="1"/>
              <a:t>epublik</a:t>
            </a:r>
            <a:r>
              <a:rPr lang="en-US" altLang="en-US" dirty="0"/>
              <a:t> I</a:t>
            </a:r>
            <a:r>
              <a:rPr lang="id-ID" altLang="en-US" dirty="0" err="1"/>
              <a:t>ndonesia</a:t>
            </a:r>
            <a:endParaRPr lang="en-US" altLang="en-US" dirty="0"/>
          </a:p>
        </p:txBody>
      </p:sp>
    </p:spTree>
  </p:cSld>
  <p:clrMapOvr>
    <a:masterClrMapping/>
  </p:clrMapOvr>
  <mc:AlternateContent xmlns:mc="http://schemas.openxmlformats.org/markup-compatibility/2006">
    <mc:Choice xmlns:p14="http://schemas.microsoft.com/office/powerpoint/2010/main" Requires="p14">
      <p:transition spd="slow" p14:dur="2000" advTm="60000"/>
    </mc:Choice>
    <mc:Fallback>
      <p:transition spd="slow" advTm="60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0" fill="hold"/>
                                        <p:tgtEl>
                                          <p:spTgt spid="2050"/>
                                        </p:tgtEl>
                                        <p:attrNameLst>
                                          <p:attrName>ppt_w</p:attrName>
                                        </p:attrNameLst>
                                      </p:cBhvr>
                                      <p:tavLst>
                                        <p:tav tm="0">
                                          <p:val>
                                            <p:fltVal val="0"/>
                                          </p:val>
                                        </p:tav>
                                        <p:tav tm="100000">
                                          <p:val>
                                            <p:strVal val="#ppt_w"/>
                                          </p:val>
                                        </p:tav>
                                      </p:tavLst>
                                    </p:anim>
                                    <p:anim calcmode="lin" valueType="num">
                                      <p:cBhvr>
                                        <p:cTn id="8" dur="5000" fill="hold"/>
                                        <p:tgtEl>
                                          <p:spTgt spid="2050"/>
                                        </p:tgtEl>
                                        <p:attrNameLst>
                                          <p:attrName>ppt_h</p:attrName>
                                        </p:attrNameLst>
                                      </p:cBhvr>
                                      <p:tavLst>
                                        <p:tav tm="0">
                                          <p:val>
                                            <p:fltVal val="0"/>
                                          </p:val>
                                        </p:tav>
                                        <p:tav tm="100000">
                                          <p:val>
                                            <p:strVal val="#ppt_h"/>
                                          </p:val>
                                        </p:tav>
                                      </p:tavLst>
                                    </p:anim>
                                    <p:animEffect transition="in" filter="fade">
                                      <p:cBhvr>
                                        <p:cTn id="9" dur="5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051">
                                            <p:txEl>
                                              <p:pRg st="0" end="0"/>
                                            </p:txEl>
                                          </p:spTgt>
                                        </p:tgtEl>
                                        <p:attrNameLst>
                                          <p:attrName>style.visibility</p:attrName>
                                        </p:attrNameLst>
                                      </p:cBhvr>
                                      <p:to>
                                        <p:strVal val="visible"/>
                                      </p:to>
                                    </p:set>
                                    <p:anim calcmode="lin" valueType="num">
                                      <p:cBhvr additive="base">
                                        <p:cTn id="14" dur="3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15" dur="30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051">
                                            <p:txEl>
                                              <p:pRg st="1" end="1"/>
                                            </p:txEl>
                                          </p:spTgt>
                                        </p:tgtEl>
                                        <p:attrNameLst>
                                          <p:attrName>style.visibility</p:attrName>
                                        </p:attrNameLst>
                                      </p:cBhvr>
                                      <p:to>
                                        <p:strVal val="visible"/>
                                      </p:to>
                                    </p:set>
                                    <p:anim calcmode="lin" valueType="num">
                                      <p:cBhvr additive="base">
                                        <p:cTn id="20" dur="3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additive="base">
                                        <p:cTn id="21" dur="3000" fill="hold"/>
                                        <p:tgtEl>
                                          <p:spTgt spid="20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051">
                                            <p:txEl>
                                              <p:pRg st="2" end="2"/>
                                            </p:txEl>
                                          </p:spTgt>
                                        </p:tgtEl>
                                        <p:attrNameLst>
                                          <p:attrName>style.visibility</p:attrName>
                                        </p:attrNameLst>
                                      </p:cBhvr>
                                      <p:to>
                                        <p:strVal val="visible"/>
                                      </p:to>
                                    </p:set>
                                    <p:anim calcmode="lin" valueType="num">
                                      <p:cBhvr additive="base">
                                        <p:cTn id="26" dur="3000" fill="hold"/>
                                        <p:tgtEl>
                                          <p:spTgt spid="2051">
                                            <p:txEl>
                                              <p:pRg st="2" end="2"/>
                                            </p:txEl>
                                          </p:spTgt>
                                        </p:tgtEl>
                                        <p:attrNameLst>
                                          <p:attrName>ppt_x</p:attrName>
                                        </p:attrNameLst>
                                      </p:cBhvr>
                                      <p:tavLst>
                                        <p:tav tm="0">
                                          <p:val>
                                            <p:strVal val="#ppt_x"/>
                                          </p:val>
                                        </p:tav>
                                        <p:tav tm="100000">
                                          <p:val>
                                            <p:strVal val="#ppt_x"/>
                                          </p:val>
                                        </p:tav>
                                      </p:tavLst>
                                    </p:anim>
                                    <p:anim calcmode="lin" valueType="num">
                                      <p:cBhvr additive="base">
                                        <p:cTn id="27" dur="3000" fill="hold"/>
                                        <p:tgtEl>
                                          <p:spTgt spid="205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C4B476F-6458-4732-96A3-12F5BFB03AD5}"/>
              </a:ext>
            </a:extLst>
          </p:cNvPr>
          <p:cNvSpPr>
            <a:spLocks noGrp="1" noChangeArrowheads="1"/>
          </p:cNvSpPr>
          <p:nvPr>
            <p:ph type="title"/>
          </p:nvPr>
        </p:nvSpPr>
        <p:spPr>
          <a:xfrm>
            <a:off x="1992314" y="333375"/>
            <a:ext cx="8447087" cy="1150938"/>
          </a:xfrm>
        </p:spPr>
        <p:txBody>
          <a:bodyPr/>
          <a:lstStyle/>
          <a:p>
            <a:r>
              <a:rPr lang="en-US" altLang="en-US" sz="3600"/>
              <a:t>PROSES TERBENTUKNYA NEGARA KESATUAN REPUBLIK INDONESIA</a:t>
            </a:r>
          </a:p>
        </p:txBody>
      </p:sp>
      <p:sp>
        <p:nvSpPr>
          <p:cNvPr id="18436" name="Rectangle 4">
            <a:extLst>
              <a:ext uri="{FF2B5EF4-FFF2-40B4-BE49-F238E27FC236}">
                <a16:creationId xmlns:a16="http://schemas.microsoft.com/office/drawing/2014/main" id="{B2AA3B9A-65F7-4698-8358-FDF7801B6765}"/>
              </a:ext>
            </a:extLst>
          </p:cNvPr>
          <p:cNvSpPr>
            <a:spLocks noGrp="1" noChangeArrowheads="1"/>
          </p:cNvSpPr>
          <p:nvPr>
            <p:ph sz="half" idx="1"/>
          </p:nvPr>
        </p:nvSpPr>
        <p:spPr>
          <a:xfrm>
            <a:off x="852488" y="1628776"/>
            <a:ext cx="4608512" cy="4114800"/>
          </a:xfrm>
        </p:spPr>
        <p:txBody>
          <a:bodyPr>
            <a:noAutofit/>
          </a:bodyPr>
          <a:lstStyle/>
          <a:p>
            <a:pPr>
              <a:lnSpc>
                <a:spcPct val="80000"/>
              </a:lnSpc>
              <a:buNone/>
              <a:defRPr/>
            </a:pPr>
            <a:r>
              <a:rPr lang="fi-FI" altLang="en-US" sz="1800" dirty="0"/>
              <a:t>pada tanggal 18Agustus 1945 PPKI mengadakan sidangnya yang pertama di</a:t>
            </a:r>
            <a:r>
              <a:rPr lang="fi-FI" altLang="zh-CN" sz="1800" dirty="0">
                <a:ea typeface="SimSun" panose="02010600030101010101" pitchFamily="2" charset="-122"/>
              </a:rPr>
              <a:t> </a:t>
            </a:r>
            <a:r>
              <a:rPr lang="fi-FI" altLang="en-US" sz="1800" dirty="0"/>
              <a:t>Gedung Kesenian Jakarta. </a:t>
            </a:r>
            <a:r>
              <a:rPr lang="sv-SE" altLang="en-US" sz="1800" dirty="0"/>
              <a:t>Sidang dipimpin oleh Ir. Soekarno dengan</a:t>
            </a:r>
            <a:r>
              <a:rPr lang="sv-SE" altLang="zh-CN" sz="1800" dirty="0">
                <a:ea typeface="SimSun" panose="02010600030101010101" pitchFamily="2" charset="-122"/>
              </a:rPr>
              <a:t> </a:t>
            </a:r>
            <a:r>
              <a:rPr lang="sv-SE" altLang="en-US" sz="1800" dirty="0"/>
              <a:t>Drs. Mohammad Hatta sebagai wakilnya. Anggota sidang PPKI</a:t>
            </a:r>
            <a:r>
              <a:rPr lang="sv-SE" altLang="zh-CN" sz="1800" dirty="0">
                <a:ea typeface="SimSun" panose="02010600030101010101" pitchFamily="2" charset="-122"/>
              </a:rPr>
              <a:t> </a:t>
            </a:r>
            <a:r>
              <a:rPr lang="sv-SE" altLang="en-US" sz="1800" dirty="0"/>
              <a:t>sebanyak 27 orang.</a:t>
            </a:r>
            <a:r>
              <a:rPr lang="sv-SE" altLang="zh-CN" sz="1800" dirty="0">
                <a:ea typeface="SimSun" panose="02010600030101010101" pitchFamily="2" charset="-122"/>
              </a:rPr>
              <a:t> </a:t>
            </a:r>
            <a:r>
              <a:rPr lang="sv-SE" altLang="en-US" sz="1800" dirty="0"/>
              <a:t>Melalui pembahasan secara musyawarah,</a:t>
            </a:r>
            <a:r>
              <a:rPr lang="sv-SE" altLang="zh-CN" sz="1800" dirty="0">
                <a:ea typeface="SimSun" panose="02010600030101010101" pitchFamily="2" charset="-122"/>
              </a:rPr>
              <a:t> </a:t>
            </a:r>
            <a:r>
              <a:rPr lang="sv-SE" altLang="en-US" sz="1800" dirty="0"/>
              <a:t>sidang mengambil</a:t>
            </a:r>
            <a:r>
              <a:rPr lang="sv-SE" altLang="zh-CN" sz="1800" dirty="0">
                <a:ea typeface="SimSun" panose="02010600030101010101" pitchFamily="2" charset="-122"/>
              </a:rPr>
              <a:t> </a:t>
            </a:r>
            <a:r>
              <a:rPr lang="fi-FI" altLang="en-US" sz="1800" dirty="0"/>
              <a:t>keputusan penting, antara lain sebagai berikut.</a:t>
            </a:r>
          </a:p>
          <a:p>
            <a:pPr>
              <a:lnSpc>
                <a:spcPct val="80000"/>
              </a:lnSpc>
              <a:buNone/>
              <a:defRPr/>
            </a:pPr>
            <a:r>
              <a:rPr lang="fi-FI" altLang="en-US" sz="1800" dirty="0"/>
              <a:t>a. Penetapan dan pengesahan konstitusi sebagai hasil kerja</a:t>
            </a:r>
            <a:r>
              <a:rPr lang="fi-FI" altLang="zh-CN" sz="1800" dirty="0">
                <a:ea typeface="SimSun" panose="02010600030101010101" pitchFamily="2" charset="-122"/>
              </a:rPr>
              <a:t> </a:t>
            </a:r>
            <a:r>
              <a:rPr lang="sv-SE" altLang="en-US" sz="1800" dirty="0"/>
              <a:t>BPUPKI yang sekarang dikenal dengan Undang-Undang</a:t>
            </a:r>
            <a:r>
              <a:rPr lang="sv-SE" altLang="zh-CN" sz="1800" dirty="0">
                <a:ea typeface="SimSun" panose="02010600030101010101" pitchFamily="2" charset="-122"/>
              </a:rPr>
              <a:t> </a:t>
            </a:r>
            <a:r>
              <a:rPr lang="sv-SE" altLang="en-US" sz="1800" dirty="0"/>
              <a:t>Dasar 1945 sebagai konstitusi RI.</a:t>
            </a:r>
          </a:p>
          <a:p>
            <a:pPr>
              <a:lnSpc>
                <a:spcPct val="80000"/>
              </a:lnSpc>
              <a:buNone/>
              <a:defRPr/>
            </a:pPr>
            <a:r>
              <a:rPr lang="sv-SE" altLang="en-US" sz="1800" dirty="0"/>
              <a:t>b. Ir. Soekarno dipilih sebagai presiden RI dan Drs. Mohammad</a:t>
            </a:r>
            <a:r>
              <a:rPr lang="sv-SE" altLang="zh-CN" sz="1800" dirty="0">
                <a:ea typeface="SimSun" panose="02010600030101010101" pitchFamily="2" charset="-122"/>
              </a:rPr>
              <a:t> </a:t>
            </a:r>
            <a:r>
              <a:rPr lang="it-IT" altLang="en-US" sz="1800" dirty="0"/>
              <a:t>Hatta sebagai wakil presiden Republik Indonesia. </a:t>
            </a:r>
            <a:endParaRPr lang="fi-FI" altLang="en-US" sz="1800" dirty="0"/>
          </a:p>
          <a:p>
            <a:pPr>
              <a:lnSpc>
                <a:spcPct val="80000"/>
              </a:lnSpc>
              <a:buNone/>
              <a:defRPr/>
            </a:pPr>
            <a:r>
              <a:rPr lang="fi-FI" altLang="en-US" sz="1800" dirty="0"/>
              <a:t>c. Pekerja Presiden RI untuk sementara waktu oleh sebuah</a:t>
            </a:r>
            <a:r>
              <a:rPr lang="fi-FI" altLang="zh-CN" sz="1800" dirty="0">
                <a:ea typeface="SimSun" panose="02010600030101010101" pitchFamily="2" charset="-122"/>
              </a:rPr>
              <a:t> </a:t>
            </a:r>
            <a:r>
              <a:rPr lang="fi-FI" altLang="en-US" sz="1800" dirty="0"/>
              <a:t>Komite Nasional.</a:t>
            </a:r>
            <a:endParaRPr lang="en-US" altLang="en-US" sz="1800" dirty="0"/>
          </a:p>
        </p:txBody>
      </p:sp>
      <p:sp>
        <p:nvSpPr>
          <p:cNvPr id="18437" name="Rectangle 5">
            <a:extLst>
              <a:ext uri="{FF2B5EF4-FFF2-40B4-BE49-F238E27FC236}">
                <a16:creationId xmlns:a16="http://schemas.microsoft.com/office/drawing/2014/main" id="{5DB3BE35-6296-4885-8622-53E91D6240FA}"/>
              </a:ext>
            </a:extLst>
          </p:cNvPr>
          <p:cNvSpPr>
            <a:spLocks noGrp="1" noChangeArrowheads="1"/>
          </p:cNvSpPr>
          <p:nvPr>
            <p:ph sz="half" idx="2"/>
          </p:nvPr>
        </p:nvSpPr>
        <p:spPr>
          <a:xfrm>
            <a:off x="6018212" y="1484313"/>
            <a:ext cx="5321300" cy="4968875"/>
          </a:xfrm>
        </p:spPr>
        <p:txBody>
          <a:bodyPr>
            <a:normAutofit fontScale="55000" lnSpcReduction="20000"/>
          </a:bodyPr>
          <a:lstStyle/>
          <a:p>
            <a:pPr algn="just">
              <a:lnSpc>
                <a:spcPct val="80000"/>
              </a:lnSpc>
              <a:buNone/>
              <a:defRPr/>
            </a:pPr>
            <a:r>
              <a:rPr lang="en-US" altLang="en-US" sz="2900" dirty="0" err="1"/>
              <a:t>Susunan</a:t>
            </a:r>
            <a:r>
              <a:rPr lang="en-US" altLang="en-US" sz="2900" dirty="0"/>
              <a:t> </a:t>
            </a:r>
            <a:r>
              <a:rPr lang="en-US" altLang="en-US" sz="2900" dirty="0" err="1"/>
              <a:t>awal</a:t>
            </a:r>
            <a:r>
              <a:rPr lang="en-US" altLang="en-US" sz="2900" dirty="0"/>
              <a:t> </a:t>
            </a:r>
            <a:r>
              <a:rPr lang="en-US" altLang="en-US" sz="2900" dirty="0" err="1"/>
              <a:t>anggota</a:t>
            </a:r>
            <a:r>
              <a:rPr lang="en-US" altLang="en-US" sz="2900" dirty="0"/>
              <a:t> PPKI </a:t>
            </a:r>
            <a:r>
              <a:rPr lang="en-US" altLang="en-US" sz="2900" dirty="0" err="1"/>
              <a:t>adalah</a:t>
            </a:r>
            <a:r>
              <a:rPr lang="en-US" altLang="en-US" sz="2900" dirty="0"/>
              <a:t> </a:t>
            </a:r>
            <a:r>
              <a:rPr lang="en-US" altLang="en-US" sz="2900" dirty="0" err="1"/>
              <a:t>sebagai</a:t>
            </a:r>
            <a:endParaRPr lang="en-US" altLang="en-US" sz="2900" dirty="0"/>
          </a:p>
          <a:p>
            <a:pPr algn="just">
              <a:lnSpc>
                <a:spcPct val="80000"/>
              </a:lnSpc>
              <a:buNone/>
              <a:defRPr/>
            </a:pPr>
            <a:r>
              <a:rPr lang="en-US" altLang="en-US" sz="2900" dirty="0" err="1"/>
              <a:t>berikut</a:t>
            </a:r>
            <a:r>
              <a:rPr lang="en-US" altLang="en-US" sz="2900" dirty="0"/>
              <a:t>:</a:t>
            </a:r>
          </a:p>
          <a:p>
            <a:pPr marL="0" indent="0" algn="just">
              <a:lnSpc>
                <a:spcPct val="120000"/>
              </a:lnSpc>
              <a:buNone/>
              <a:defRPr/>
            </a:pPr>
            <a:r>
              <a:rPr lang="en-US" altLang="en-US" sz="2900" dirty="0">
                <a:hlinkClick r:id="rId2" tooltip="Soekarno"/>
              </a:rPr>
              <a:t>Ir. Soekarno</a:t>
            </a:r>
            <a:r>
              <a:rPr lang="en-US" altLang="en-US" sz="2900" dirty="0"/>
              <a:t> (</a:t>
            </a:r>
            <a:r>
              <a:rPr lang="en-US" altLang="en-US" sz="2900" dirty="0" err="1"/>
              <a:t>Ketua</a:t>
            </a:r>
            <a:r>
              <a:rPr lang="en-US" altLang="en-US" sz="2900" dirty="0"/>
              <a:t>) </a:t>
            </a:r>
            <a:r>
              <a:rPr lang="en-US" altLang="en-US" sz="2900" dirty="0">
                <a:hlinkClick r:id="rId3" tooltip="Mohammad Hatta"/>
              </a:rPr>
              <a:t>Drs. </a:t>
            </a:r>
            <a:r>
              <a:rPr lang="en-US" altLang="en-US" sz="2900" dirty="0" err="1">
                <a:hlinkClick r:id="rId3" tooltip="Mohammad Hatta"/>
              </a:rPr>
              <a:t>Moh</a:t>
            </a:r>
            <a:r>
              <a:rPr lang="en-US" altLang="en-US" sz="2900" dirty="0">
                <a:hlinkClick r:id="rId3" tooltip="Mohammad Hatta"/>
              </a:rPr>
              <a:t>. Hatta</a:t>
            </a:r>
            <a:r>
              <a:rPr lang="en-US" altLang="en-US" sz="2900" dirty="0"/>
              <a:t> (Wakil-</a:t>
            </a:r>
            <a:r>
              <a:rPr lang="en-US" altLang="en-US" sz="2900" dirty="0" err="1"/>
              <a:t>Ketua</a:t>
            </a:r>
            <a:r>
              <a:rPr lang="en-US" altLang="en-US" sz="2900" dirty="0"/>
              <a:t>) </a:t>
            </a:r>
            <a:r>
              <a:rPr lang="en-US" altLang="en-US" sz="2900" dirty="0">
                <a:hlinkClick r:id="rId4" tooltip="Soepomo"/>
              </a:rPr>
              <a:t>Prof. Mr. Dr. </a:t>
            </a:r>
            <a:r>
              <a:rPr lang="en-US" altLang="en-US" sz="2900" dirty="0" err="1">
                <a:hlinkClick r:id="rId4" tooltip="Soepomo"/>
              </a:rPr>
              <a:t>Soepomo</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hlinkClick r:id="rId5" tooltip="Radjiman Wedyodiningrat"/>
              </a:rPr>
              <a:t>KRT </a:t>
            </a:r>
            <a:r>
              <a:rPr lang="en-US" altLang="en-US" sz="2900" dirty="0" err="1">
                <a:hlinkClick r:id="rId5" tooltip="Radjiman Wedyodiningrat"/>
              </a:rPr>
              <a:t>Radjiman</a:t>
            </a:r>
            <a:r>
              <a:rPr lang="en-US" altLang="zh-CN" sz="2900" dirty="0">
                <a:ea typeface="SimSun" panose="02010600030101010101" pitchFamily="2" charset="-122"/>
                <a:hlinkClick r:id="rId5" tooltip="Radjiman Wedyodiningrat"/>
              </a:rPr>
              <a:t> </a:t>
            </a:r>
            <a:r>
              <a:rPr lang="en-US" altLang="en-US" sz="2900" dirty="0" err="1">
                <a:hlinkClick r:id="rId5" tooltip="Radjiman Wedyodiningrat"/>
              </a:rPr>
              <a:t>Wedyodiningrat</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err="1"/>
              <a:t>R.P.Soeroso</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err="1"/>
              <a:t>Soetardjo</a:t>
            </a:r>
            <a:r>
              <a:rPr lang="en-US" altLang="en-US" sz="2900" dirty="0"/>
              <a:t> </a:t>
            </a:r>
            <a:r>
              <a:rPr lang="en-US" altLang="en-US" sz="2900" dirty="0" err="1"/>
              <a:t>Kartohadikoesoemo</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en-US" altLang="en-US" sz="2900" dirty="0" err="1"/>
              <a:t>Kiai</a:t>
            </a:r>
            <a:r>
              <a:rPr lang="en-US" altLang="en-US" sz="2900" dirty="0"/>
              <a:t> </a:t>
            </a:r>
            <a:r>
              <a:rPr lang="en-US" altLang="en-US" sz="2900" dirty="0" err="1">
                <a:hlinkClick r:id="rId6" tooltip="Abdoel Wachid Hasjim"/>
              </a:rPr>
              <a:t>Abdoel</a:t>
            </a:r>
            <a:r>
              <a:rPr lang="en-US" altLang="en-US" sz="2900" dirty="0">
                <a:hlinkClick r:id="rId6" tooltip="Abdoel Wachid Hasjim"/>
              </a:rPr>
              <a:t> </a:t>
            </a:r>
            <a:r>
              <a:rPr lang="en-US" altLang="en-US" sz="2900" dirty="0" err="1">
                <a:hlinkClick r:id="rId6" tooltip="Abdoel Wachid Hasjim"/>
              </a:rPr>
              <a:t>Wachid</a:t>
            </a:r>
            <a:r>
              <a:rPr lang="en-US" altLang="en-US" sz="2900" dirty="0">
                <a:hlinkClick r:id="rId6" tooltip="Abdoel Wachid Hasjim"/>
              </a:rPr>
              <a:t> </a:t>
            </a:r>
            <a:r>
              <a:rPr lang="en-US" altLang="en-US" sz="2900" dirty="0" err="1">
                <a:hlinkClick r:id="rId6" tooltip="Abdoel Wachid Hasjim"/>
              </a:rPr>
              <a:t>Hasjim</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hlinkClick r:id="rId7" tooltip="Ki Bagus Hadikusumo"/>
              </a:rPr>
              <a:t>Ki </a:t>
            </a:r>
            <a:r>
              <a:rPr lang="en-US" altLang="en-US" sz="2900" dirty="0" err="1">
                <a:hlinkClick r:id="rId7" tooltip="Ki Bagus Hadikusumo"/>
              </a:rPr>
              <a:t>Bagus</a:t>
            </a:r>
            <a:r>
              <a:rPr lang="en-US" altLang="en-US" sz="2900" dirty="0">
                <a:hlinkClick r:id="rId7" tooltip="Ki Bagus Hadikusumo"/>
              </a:rPr>
              <a:t> </a:t>
            </a:r>
            <a:r>
              <a:rPr lang="en-US" altLang="en-US" sz="2900" dirty="0" err="1">
                <a:hlinkClick r:id="rId7" tooltip="Ki Bagus Hadikusumo"/>
              </a:rPr>
              <a:t>Hadikusumo</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hlinkClick r:id=""/>
              </a:rPr>
              <a:t>Otto </a:t>
            </a:r>
            <a:r>
              <a:rPr lang="en-US" altLang="en-US" sz="2900" dirty="0" err="1">
                <a:hlinkClick r:id=""/>
              </a:rPr>
              <a:t>Iskandardinata</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err="1"/>
              <a:t>Abdoel</a:t>
            </a:r>
            <a:r>
              <a:rPr lang="en-US" altLang="en-US" sz="2900" dirty="0"/>
              <a:t> Kadir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err="1"/>
              <a:t>Pangeran</a:t>
            </a:r>
            <a:r>
              <a:rPr lang="en-US" altLang="en-US" sz="2900" dirty="0"/>
              <a:t> </a:t>
            </a:r>
            <a:r>
              <a:rPr lang="en-US" altLang="en-US" sz="2900" dirty="0" err="1"/>
              <a:t>Soerjohamidjojo</a:t>
            </a:r>
            <a:r>
              <a:rPr lang="en-US" altLang="zh-CN" sz="2900" dirty="0">
                <a:ea typeface="SimSun" panose="02010600030101010101" pitchFamily="2" charset="-122"/>
              </a:rPr>
              <a:t> </a:t>
            </a:r>
            <a:r>
              <a:rPr lang="en-US" altLang="en-US" sz="2900" dirty="0"/>
              <a:t>(</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err="1"/>
              <a:t>Pangeran</a:t>
            </a:r>
            <a:r>
              <a:rPr lang="en-US" altLang="en-US" sz="2900" dirty="0"/>
              <a:t> </a:t>
            </a:r>
            <a:r>
              <a:rPr lang="en-US" altLang="en-US" sz="2900" dirty="0" err="1"/>
              <a:t>Poerbojo</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hlinkClick r:id=""/>
              </a:rPr>
              <a:t>Dr. Mohammad</a:t>
            </a:r>
            <a:r>
              <a:rPr lang="id-ID" altLang="en-US" sz="2900" dirty="0">
                <a:hlinkClick r:id=""/>
              </a:rPr>
              <a:t> </a:t>
            </a:r>
            <a:r>
              <a:rPr lang="en-US" altLang="en-US" sz="2900" dirty="0">
                <a:hlinkClick r:id=""/>
              </a:rPr>
              <a:t>Amir</a:t>
            </a:r>
            <a:r>
              <a:rPr lang="en-US" altLang="en-US" sz="2900" dirty="0"/>
              <a:t> (</a:t>
            </a:r>
            <a:r>
              <a:rPr lang="en-US" altLang="en-US" sz="2900" dirty="0" err="1"/>
              <a:t>Anggota</a:t>
            </a:r>
            <a:r>
              <a:rPr lang="en-US" altLang="en-US" sz="2900" dirty="0"/>
              <a:t>)</a:t>
            </a:r>
            <a:r>
              <a:rPr lang="id-ID" altLang="en-US" sz="2900" dirty="0"/>
              <a:t>,</a:t>
            </a:r>
            <a:r>
              <a:rPr lang="en-US" altLang="zh-CN" sz="2900" dirty="0">
                <a:ea typeface="SimSun" panose="02010600030101010101" pitchFamily="2" charset="-122"/>
              </a:rPr>
              <a:t> </a:t>
            </a:r>
            <a:r>
              <a:rPr lang="en-US" altLang="en-US" sz="2900" dirty="0"/>
              <a:t>Mr. Abdul Abbas</a:t>
            </a:r>
            <a:r>
              <a:rPr lang="id-ID" altLang="en-US" sz="2900" dirty="0"/>
              <a:t> </a:t>
            </a:r>
            <a:r>
              <a:rPr lang="en-US" altLang="en-US" sz="2900" dirty="0"/>
              <a:t>(</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t>Mr. Mohammad Hasan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t>Dr. </a:t>
            </a:r>
            <a:r>
              <a:rPr lang="en-US" altLang="en-US" sz="2900" dirty="0">
                <a:hlinkClick r:id="rId8" tooltip="GSSJ Ratulangi"/>
              </a:rPr>
              <a:t>GSSJ </a:t>
            </a:r>
            <a:r>
              <a:rPr lang="en-US" altLang="en-US" sz="2900" dirty="0" err="1">
                <a:hlinkClick r:id="rId8" tooltip="GSSJ Ratulangi"/>
              </a:rPr>
              <a:t>Ratulangi</a:t>
            </a:r>
            <a:r>
              <a:rPr lang="id-ID" altLang="en-US" sz="2900" dirty="0"/>
              <a:t> </a:t>
            </a:r>
            <a:r>
              <a:rPr lang="en-US" altLang="en-US" sz="2900" dirty="0"/>
              <a:t>(</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t>Andi </a:t>
            </a:r>
            <a:r>
              <a:rPr lang="en-US" altLang="en-US" sz="2900" dirty="0" err="1"/>
              <a:t>Pangerang</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t>A.H.</a:t>
            </a:r>
            <a:r>
              <a:rPr lang="id-ID" altLang="en-US" sz="2900" dirty="0"/>
              <a:t> </a:t>
            </a:r>
            <a:r>
              <a:rPr lang="en-US" altLang="en-US" sz="2900" dirty="0" err="1"/>
              <a:t>Hamidan</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t>I </a:t>
            </a:r>
            <a:r>
              <a:rPr lang="en-US" altLang="en-US" sz="2900" dirty="0" err="1"/>
              <a:t>Goesti</a:t>
            </a:r>
            <a:r>
              <a:rPr lang="en-US" altLang="en-US" sz="2900" dirty="0"/>
              <a:t> </a:t>
            </a:r>
            <a:r>
              <a:rPr lang="en-US" altLang="en-US" sz="2900" dirty="0" err="1"/>
              <a:t>Ketoet</a:t>
            </a:r>
            <a:r>
              <a:rPr lang="en-US" altLang="en-US" sz="2900" dirty="0"/>
              <a:t> </a:t>
            </a:r>
            <a:r>
              <a:rPr lang="en-US" altLang="en-US" sz="2900" dirty="0" err="1"/>
              <a:t>Poedja</a:t>
            </a:r>
            <a:r>
              <a:rPr lang="en-US" altLang="en-US" sz="2900" dirty="0"/>
              <a:t> (</a:t>
            </a:r>
            <a:r>
              <a:rPr lang="en-US" altLang="en-US" sz="2900" dirty="0" err="1"/>
              <a:t>Anggota</a:t>
            </a:r>
            <a:r>
              <a:rPr lang="en-US" altLang="en-US" sz="2900" dirty="0"/>
              <a:t>)</a:t>
            </a:r>
            <a:r>
              <a:rPr lang="en-US" altLang="zh-CN" sz="2900" dirty="0">
                <a:ea typeface="SimSun" panose="02010600030101010101" pitchFamily="2" charset="-122"/>
              </a:rPr>
              <a:t>, </a:t>
            </a:r>
            <a:r>
              <a:rPr lang="en-US" altLang="en-US" sz="2900" dirty="0">
                <a:hlinkClick r:id="rId9" tooltip="Johannes Latuharhary"/>
              </a:rPr>
              <a:t>Mr. Johannes </a:t>
            </a:r>
            <a:r>
              <a:rPr lang="en-US" altLang="en-US" sz="2900" dirty="0" err="1">
                <a:hlinkClick r:id="rId9" tooltip="Johannes Latuharhary"/>
              </a:rPr>
              <a:t>Latuharhary</a:t>
            </a:r>
            <a:r>
              <a:rPr lang="id-ID" altLang="en-US" sz="2900" dirty="0">
                <a:ea typeface="SimSun" panose="02010600030101010101" pitchFamily="2" charset="-122"/>
              </a:rPr>
              <a:t> </a:t>
            </a:r>
            <a:r>
              <a:rPr lang="en-US" altLang="en-US" sz="2900" dirty="0"/>
              <a:t>(</a:t>
            </a:r>
            <a:r>
              <a:rPr lang="en-US" altLang="en-US" sz="2900" dirty="0" err="1"/>
              <a:t>Anggota</a:t>
            </a:r>
            <a:r>
              <a:rPr lang="en-US" altLang="en-US" sz="2900" dirty="0"/>
              <a:t>)</a:t>
            </a:r>
            <a:r>
              <a:rPr lang="en-US" altLang="zh-CN" sz="2900" dirty="0">
                <a:ea typeface="SimSun" panose="02010600030101010101" pitchFamily="2" charset="-122"/>
              </a:rPr>
              <a:t>,</a:t>
            </a:r>
            <a:r>
              <a:rPr lang="id-ID" altLang="zh-CN" sz="2900" dirty="0">
                <a:ea typeface="SimSun" panose="02010600030101010101" pitchFamily="2" charset="-122"/>
              </a:rPr>
              <a:t> </a:t>
            </a:r>
            <a:r>
              <a:rPr lang="en-US" altLang="en-US" sz="2900" dirty="0"/>
              <a:t>Drs. </a:t>
            </a:r>
            <a:r>
              <a:rPr lang="en-US" altLang="en-US" sz="2900" dirty="0">
                <a:hlinkClick r:id="rId10" tooltip="Yap Tjwan Bing"/>
              </a:rPr>
              <a:t>Yap </a:t>
            </a:r>
            <a:r>
              <a:rPr lang="en-US" altLang="en-US" sz="2900" dirty="0" err="1">
                <a:hlinkClick r:id="rId10" tooltip="Yap Tjwan Bing"/>
              </a:rPr>
              <a:t>Tjwan</a:t>
            </a:r>
            <a:r>
              <a:rPr lang="en-US" altLang="en-US" sz="2900" dirty="0">
                <a:hlinkClick r:id="rId10" tooltip="Yap Tjwan Bing"/>
              </a:rPr>
              <a:t> Bing</a:t>
            </a:r>
            <a:r>
              <a:rPr lang="en-US" altLang="en-US" sz="2900" dirty="0"/>
              <a:t> (</a:t>
            </a:r>
            <a:r>
              <a:rPr lang="en-US" altLang="en-US" sz="2900" dirty="0" err="1"/>
              <a:t>Anggota</a:t>
            </a:r>
            <a:r>
              <a:rPr lang="en-US" altLang="en-US" sz="2900" dirty="0"/>
              <a:t>)</a:t>
            </a:r>
            <a:r>
              <a:rPr lang="id-ID" altLang="en-US" sz="2900" dirty="0"/>
              <a:t> </a:t>
            </a:r>
            <a:r>
              <a:rPr lang="en-US" altLang="en-US" sz="2900" dirty="0" err="1"/>
              <a:t>Selanjutnya</a:t>
            </a:r>
            <a:r>
              <a:rPr lang="en-US" altLang="en-US" sz="2900" dirty="0"/>
              <a:t> </a:t>
            </a:r>
            <a:r>
              <a:rPr lang="en-US" altLang="en-US" sz="2900" dirty="0" err="1"/>
              <a:t>tanpa</a:t>
            </a:r>
            <a:r>
              <a:rPr lang="en-US" altLang="en-US" sz="2900" dirty="0"/>
              <a:t> </a:t>
            </a:r>
            <a:r>
              <a:rPr lang="en-US" altLang="en-US" sz="2900" dirty="0" err="1"/>
              <a:t>sepengetahuan</a:t>
            </a:r>
            <a:r>
              <a:rPr lang="en-US" altLang="en-US" sz="2900" dirty="0"/>
              <a:t> </a:t>
            </a:r>
            <a:r>
              <a:rPr lang="en-US" altLang="en-US" sz="2900" dirty="0" err="1">
                <a:hlinkClick r:id="rId11" tooltip="Jepang"/>
              </a:rPr>
              <a:t>Jepang</a:t>
            </a:r>
            <a:r>
              <a:rPr lang="en-US" altLang="en-US" sz="2900" dirty="0"/>
              <a:t>, </a:t>
            </a:r>
            <a:r>
              <a:rPr lang="en-US" altLang="en-US" sz="2900" dirty="0" err="1"/>
              <a:t>keanggotaan</a:t>
            </a:r>
            <a:r>
              <a:rPr lang="en-US" altLang="en-US" sz="2900" dirty="0"/>
              <a:t> </a:t>
            </a:r>
            <a:r>
              <a:rPr lang="en-US" altLang="en-US" sz="2900" dirty="0" err="1"/>
              <a:t>bertambah</a:t>
            </a:r>
            <a:r>
              <a:rPr lang="en-US" altLang="en-US" sz="2900" dirty="0"/>
              <a:t> 6 </a:t>
            </a:r>
            <a:r>
              <a:rPr lang="en-US" altLang="en-US" sz="2900" dirty="0" err="1"/>
              <a:t>yaitu</a:t>
            </a:r>
            <a:r>
              <a:rPr lang="en-US" altLang="en-US" sz="2900" dirty="0"/>
              <a:t> :</a:t>
            </a:r>
            <a:r>
              <a:rPr lang="id-ID" altLang="en-US" sz="2900" dirty="0"/>
              <a:t> </a:t>
            </a:r>
            <a:r>
              <a:rPr lang="en-US" altLang="en-US" sz="3200" dirty="0" err="1">
                <a:hlinkClick r:id="rId12" tooltip="Achmad Soebardjo"/>
              </a:rPr>
              <a:t>Achmad</a:t>
            </a:r>
            <a:r>
              <a:rPr lang="en-US" altLang="en-US" sz="3200" dirty="0">
                <a:hlinkClick r:id="rId12" tooltip="Achmad Soebardjo"/>
              </a:rPr>
              <a:t> </a:t>
            </a:r>
            <a:r>
              <a:rPr lang="en-US" altLang="en-US" sz="3200" dirty="0" err="1">
                <a:hlinkClick r:id="rId12" tooltip="Achmad Soebardjo"/>
              </a:rPr>
              <a:t>Soebardjo</a:t>
            </a:r>
            <a:r>
              <a:rPr lang="en-US" altLang="zh-CN" sz="3200" dirty="0">
                <a:ea typeface="SimSun" panose="02010600030101010101" pitchFamily="2" charset="-122"/>
              </a:rPr>
              <a:t>,</a:t>
            </a:r>
            <a:r>
              <a:rPr lang="id-ID" altLang="zh-CN" sz="3200" dirty="0">
                <a:ea typeface="SimSun" panose="02010600030101010101" pitchFamily="2" charset="-122"/>
              </a:rPr>
              <a:t> </a:t>
            </a:r>
            <a:r>
              <a:rPr lang="en-US" altLang="en-US" sz="3200" dirty="0" err="1">
                <a:hlinkClick r:id="rId13" tooltip="Sajoeti Melik (halaman belum tersedia)"/>
              </a:rPr>
              <a:t>Sajoeti</a:t>
            </a:r>
            <a:r>
              <a:rPr lang="en-US" altLang="en-US" sz="3200" dirty="0">
                <a:hlinkClick r:id="rId13" tooltip="Sajoeti Melik (halaman belum tersedia)"/>
              </a:rPr>
              <a:t> </a:t>
            </a:r>
            <a:r>
              <a:rPr lang="en-US" altLang="en-US" sz="3200" dirty="0" err="1">
                <a:hlinkClick r:id="rId13" tooltip="Sajoeti Melik (halaman belum tersedia)"/>
              </a:rPr>
              <a:t>Melik</a:t>
            </a:r>
            <a:r>
              <a:rPr lang="en-US" altLang="en-US" sz="3200" dirty="0"/>
              <a:t>)</a:t>
            </a:r>
            <a:r>
              <a:rPr lang="id-ID" altLang="en-US" sz="3200" dirty="0"/>
              <a:t>, </a:t>
            </a:r>
            <a:r>
              <a:rPr lang="en-US" altLang="en-US" sz="3200" dirty="0">
                <a:hlinkClick r:id="rId14" tooltip="Ki Hadjar Dewantara"/>
              </a:rPr>
              <a:t>Ki </a:t>
            </a:r>
            <a:r>
              <a:rPr lang="en-US" altLang="en-US" sz="3200" dirty="0" err="1">
                <a:hlinkClick r:id="rId14" tooltip="Ki Hadjar Dewantara"/>
              </a:rPr>
              <a:t>Hadjar</a:t>
            </a:r>
            <a:r>
              <a:rPr lang="en-US" altLang="en-US" sz="3200" dirty="0">
                <a:hlinkClick r:id="rId14" tooltip="Ki Hadjar Dewantara"/>
              </a:rPr>
              <a:t> </a:t>
            </a:r>
            <a:r>
              <a:rPr lang="en-US" altLang="en-US" sz="3200" dirty="0" err="1">
                <a:hlinkClick r:id="rId14" tooltip="Ki Hadjar Dewantara"/>
              </a:rPr>
              <a:t>Dewantara</a:t>
            </a:r>
            <a:r>
              <a:rPr lang="en-US" altLang="zh-CN" sz="3200" dirty="0">
                <a:ea typeface="SimSun" panose="02010600030101010101" pitchFamily="2" charset="-122"/>
              </a:rPr>
              <a:t>,</a:t>
            </a:r>
            <a:r>
              <a:rPr lang="id-ID" altLang="zh-CN" sz="3200" dirty="0">
                <a:ea typeface="SimSun" panose="02010600030101010101" pitchFamily="2" charset="-122"/>
              </a:rPr>
              <a:t> </a:t>
            </a:r>
            <a:r>
              <a:rPr lang="en-US" altLang="en-US" sz="3200" dirty="0">
                <a:hlinkClick r:id="rId15" tooltip="R.A.A. Wiranatakoesoema"/>
              </a:rPr>
              <a:t>R.A.A. </a:t>
            </a:r>
            <a:r>
              <a:rPr lang="en-US" altLang="en-US" sz="3200" dirty="0" err="1">
                <a:hlinkClick r:id="rId15" tooltip="R.A.A. Wiranatakoesoema"/>
              </a:rPr>
              <a:t>Wiranatakoesoema</a:t>
            </a:r>
            <a:r>
              <a:rPr lang="en-US" altLang="zh-CN" sz="3200" dirty="0">
                <a:ea typeface="SimSun" panose="02010600030101010101" pitchFamily="2" charset="-122"/>
              </a:rPr>
              <a:t>,</a:t>
            </a:r>
            <a:r>
              <a:rPr lang="id-ID" altLang="zh-CN" sz="3200" dirty="0">
                <a:ea typeface="SimSun" panose="02010600030101010101" pitchFamily="2" charset="-122"/>
              </a:rPr>
              <a:t> </a:t>
            </a:r>
            <a:r>
              <a:rPr lang="en-US" altLang="en-US" sz="3200" dirty="0" err="1">
                <a:hlinkClick r:id="rId16" tooltip="Kasman Singodimedjo"/>
              </a:rPr>
              <a:t>Kasman</a:t>
            </a:r>
            <a:r>
              <a:rPr lang="en-US" altLang="en-US" sz="3200" dirty="0">
                <a:hlinkClick r:id="rId16" tooltip="Kasman Singodimedjo"/>
              </a:rPr>
              <a:t> </a:t>
            </a:r>
            <a:r>
              <a:rPr lang="en-US" altLang="en-US" sz="3200" dirty="0" err="1">
                <a:hlinkClick r:id="rId16" tooltip="Kasman Singodimedjo"/>
              </a:rPr>
              <a:t>Singodimedjo</a:t>
            </a:r>
            <a:r>
              <a:rPr lang="id-ID" altLang="en-US" sz="3200" dirty="0"/>
              <a:t>, </a:t>
            </a:r>
            <a:r>
              <a:rPr lang="en-US" altLang="en-US" sz="3300" dirty="0" err="1">
                <a:hlinkClick r:id="rId17" tooltip="Iwa Koesoemasoemantri"/>
              </a:rPr>
              <a:t>Iwa</a:t>
            </a:r>
            <a:r>
              <a:rPr lang="en-US" altLang="en-US" sz="3300" dirty="0">
                <a:hlinkClick r:id="rId17" tooltip="Iwa Koesoemasoemantri"/>
              </a:rPr>
              <a:t> </a:t>
            </a:r>
            <a:r>
              <a:rPr lang="en-US" altLang="en-US" sz="3300" dirty="0" err="1">
                <a:hlinkClick r:id="rId17" tooltip="Iwa Koesoemasoemantri"/>
              </a:rPr>
              <a:t>Koesoemasoemantri</a:t>
            </a:r>
            <a:endParaRPr lang="en-US" altLang="en-US" sz="33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2000" fill="hold"/>
                                        <p:tgtEl>
                                          <p:spTgt spid="18434"/>
                                        </p:tgtEl>
                                        <p:attrNameLst>
                                          <p:attrName>ppt_x</p:attrName>
                                        </p:attrNameLst>
                                      </p:cBhvr>
                                      <p:tavLst>
                                        <p:tav tm="0">
                                          <p:val>
                                            <p:strVal val="#ppt_x"/>
                                          </p:val>
                                        </p:tav>
                                        <p:tav tm="100000">
                                          <p:val>
                                            <p:strVal val="#ppt_x"/>
                                          </p:val>
                                        </p:tav>
                                      </p:tavLst>
                                    </p:anim>
                                    <p:anim calcmode="lin" valueType="num">
                                      <p:cBhvr additive="base">
                                        <p:cTn id="8" dur="2000" fill="hold"/>
                                        <p:tgtEl>
                                          <p:spTgt spid="1843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6">
                                            <p:txEl>
                                              <p:pRg st="0" end="0"/>
                                            </p:txEl>
                                          </p:spTgt>
                                        </p:tgtEl>
                                        <p:attrNameLst>
                                          <p:attrName>style.visibility</p:attrName>
                                        </p:attrNameLst>
                                      </p:cBhvr>
                                      <p:to>
                                        <p:strVal val="visible"/>
                                      </p:to>
                                    </p:set>
                                    <p:anim calcmode="lin" valueType="num">
                                      <p:cBhvr additive="base">
                                        <p:cTn id="13" dur="2000" fill="hold"/>
                                        <p:tgtEl>
                                          <p:spTgt spid="18436">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184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6">
                                            <p:txEl>
                                              <p:pRg st="1" end="1"/>
                                            </p:txEl>
                                          </p:spTgt>
                                        </p:tgtEl>
                                        <p:attrNameLst>
                                          <p:attrName>style.visibility</p:attrName>
                                        </p:attrNameLst>
                                      </p:cBhvr>
                                      <p:to>
                                        <p:strVal val="visible"/>
                                      </p:to>
                                    </p:set>
                                    <p:anim calcmode="lin" valueType="num">
                                      <p:cBhvr additive="base">
                                        <p:cTn id="19" dur="2000" fill="hold"/>
                                        <p:tgtEl>
                                          <p:spTgt spid="18436">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843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6">
                                            <p:txEl>
                                              <p:pRg st="2" end="2"/>
                                            </p:txEl>
                                          </p:spTgt>
                                        </p:tgtEl>
                                        <p:attrNameLst>
                                          <p:attrName>style.visibility</p:attrName>
                                        </p:attrNameLst>
                                      </p:cBhvr>
                                      <p:to>
                                        <p:strVal val="visible"/>
                                      </p:to>
                                    </p:set>
                                    <p:anim calcmode="lin" valueType="num">
                                      <p:cBhvr additive="base">
                                        <p:cTn id="25" dur="2000" fill="hold"/>
                                        <p:tgtEl>
                                          <p:spTgt spid="18436">
                                            <p:txEl>
                                              <p:pRg st="2" end="2"/>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1843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6">
                                            <p:txEl>
                                              <p:pRg st="3" end="3"/>
                                            </p:txEl>
                                          </p:spTgt>
                                        </p:tgtEl>
                                        <p:attrNameLst>
                                          <p:attrName>style.visibility</p:attrName>
                                        </p:attrNameLst>
                                      </p:cBhvr>
                                      <p:to>
                                        <p:strVal val="visible"/>
                                      </p:to>
                                    </p:set>
                                    <p:anim calcmode="lin" valueType="num">
                                      <p:cBhvr additive="base">
                                        <p:cTn id="31" dur="2000" fill="hold"/>
                                        <p:tgtEl>
                                          <p:spTgt spid="18436">
                                            <p:txEl>
                                              <p:pRg st="3" end="3"/>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1843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18437">
                                            <p:txEl>
                                              <p:pRg st="0" end="0"/>
                                            </p:txEl>
                                          </p:spTgt>
                                        </p:tgtEl>
                                        <p:attrNameLst>
                                          <p:attrName>style.visibility</p:attrName>
                                        </p:attrNameLst>
                                      </p:cBhvr>
                                      <p:to>
                                        <p:strVal val="visible"/>
                                      </p:to>
                                    </p:set>
                                    <p:anim calcmode="lin" valueType="num">
                                      <p:cBhvr>
                                        <p:cTn id="37" dur="5000" fill="hold"/>
                                        <p:tgtEl>
                                          <p:spTgt spid="18437">
                                            <p:txEl>
                                              <p:pRg st="0" end="0"/>
                                            </p:txEl>
                                          </p:spTgt>
                                        </p:tgtEl>
                                        <p:attrNameLst>
                                          <p:attrName>ppt_w</p:attrName>
                                        </p:attrNameLst>
                                      </p:cBhvr>
                                      <p:tavLst>
                                        <p:tav tm="0">
                                          <p:val>
                                            <p:fltVal val="0"/>
                                          </p:val>
                                        </p:tav>
                                        <p:tav tm="100000">
                                          <p:val>
                                            <p:strVal val="#ppt_w"/>
                                          </p:val>
                                        </p:tav>
                                      </p:tavLst>
                                    </p:anim>
                                    <p:anim calcmode="lin" valueType="num">
                                      <p:cBhvr>
                                        <p:cTn id="38" dur="5000" fill="hold"/>
                                        <p:tgtEl>
                                          <p:spTgt spid="18437">
                                            <p:txEl>
                                              <p:pRg st="0" end="0"/>
                                            </p:txEl>
                                          </p:spTgt>
                                        </p:tgtEl>
                                        <p:attrNameLst>
                                          <p:attrName>ppt_h</p:attrName>
                                        </p:attrNameLst>
                                      </p:cBhvr>
                                      <p:tavLst>
                                        <p:tav tm="0">
                                          <p:val>
                                            <p:fltVal val="0"/>
                                          </p:val>
                                        </p:tav>
                                        <p:tav tm="100000">
                                          <p:val>
                                            <p:strVal val="#ppt_h"/>
                                          </p:val>
                                        </p:tav>
                                      </p:tavLst>
                                    </p:anim>
                                    <p:animEffect transition="in" filter="fade">
                                      <p:cBhvr>
                                        <p:cTn id="39" dur="5000"/>
                                        <p:tgtEl>
                                          <p:spTgt spid="18437">
                                            <p:txEl>
                                              <p:pRg st="0" end="0"/>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grpId="0" nodeType="clickEffect">
                                  <p:stCondLst>
                                    <p:cond delay="0"/>
                                  </p:stCondLst>
                                  <p:childTnLst>
                                    <p:set>
                                      <p:cBhvr>
                                        <p:cTn id="43" dur="1" fill="hold">
                                          <p:stCondLst>
                                            <p:cond delay="0"/>
                                          </p:stCondLst>
                                        </p:cTn>
                                        <p:tgtEl>
                                          <p:spTgt spid="18437">
                                            <p:txEl>
                                              <p:pRg st="1" end="1"/>
                                            </p:txEl>
                                          </p:spTgt>
                                        </p:tgtEl>
                                        <p:attrNameLst>
                                          <p:attrName>style.visibility</p:attrName>
                                        </p:attrNameLst>
                                      </p:cBhvr>
                                      <p:to>
                                        <p:strVal val="visible"/>
                                      </p:to>
                                    </p:set>
                                    <p:anim calcmode="lin" valueType="num">
                                      <p:cBhvr>
                                        <p:cTn id="44" dur="5000" fill="hold"/>
                                        <p:tgtEl>
                                          <p:spTgt spid="18437">
                                            <p:txEl>
                                              <p:pRg st="1" end="1"/>
                                            </p:txEl>
                                          </p:spTgt>
                                        </p:tgtEl>
                                        <p:attrNameLst>
                                          <p:attrName>ppt_w</p:attrName>
                                        </p:attrNameLst>
                                      </p:cBhvr>
                                      <p:tavLst>
                                        <p:tav tm="0">
                                          <p:val>
                                            <p:fltVal val="0"/>
                                          </p:val>
                                        </p:tav>
                                        <p:tav tm="100000">
                                          <p:val>
                                            <p:strVal val="#ppt_w"/>
                                          </p:val>
                                        </p:tav>
                                      </p:tavLst>
                                    </p:anim>
                                    <p:anim calcmode="lin" valueType="num">
                                      <p:cBhvr>
                                        <p:cTn id="45" dur="5000" fill="hold"/>
                                        <p:tgtEl>
                                          <p:spTgt spid="18437">
                                            <p:txEl>
                                              <p:pRg st="1" end="1"/>
                                            </p:txEl>
                                          </p:spTgt>
                                        </p:tgtEl>
                                        <p:attrNameLst>
                                          <p:attrName>ppt_h</p:attrName>
                                        </p:attrNameLst>
                                      </p:cBhvr>
                                      <p:tavLst>
                                        <p:tav tm="0">
                                          <p:val>
                                            <p:fltVal val="0"/>
                                          </p:val>
                                        </p:tav>
                                        <p:tav tm="100000">
                                          <p:val>
                                            <p:strVal val="#ppt_h"/>
                                          </p:val>
                                        </p:tav>
                                      </p:tavLst>
                                    </p:anim>
                                    <p:animEffect transition="in" filter="fade">
                                      <p:cBhvr>
                                        <p:cTn id="46" dur="5000"/>
                                        <p:tgtEl>
                                          <p:spTgt spid="18437">
                                            <p:txEl>
                                              <p:pRg st="1" end="1"/>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18437">
                                            <p:txEl>
                                              <p:pRg st="2" end="2"/>
                                            </p:txEl>
                                          </p:spTgt>
                                        </p:tgtEl>
                                        <p:attrNameLst>
                                          <p:attrName>style.visibility</p:attrName>
                                        </p:attrNameLst>
                                      </p:cBhvr>
                                      <p:to>
                                        <p:strVal val="visible"/>
                                      </p:to>
                                    </p:set>
                                    <p:anim calcmode="lin" valueType="num">
                                      <p:cBhvr>
                                        <p:cTn id="51" dur="5000" fill="hold"/>
                                        <p:tgtEl>
                                          <p:spTgt spid="18437">
                                            <p:txEl>
                                              <p:pRg st="2" end="2"/>
                                            </p:txEl>
                                          </p:spTgt>
                                        </p:tgtEl>
                                        <p:attrNameLst>
                                          <p:attrName>ppt_w</p:attrName>
                                        </p:attrNameLst>
                                      </p:cBhvr>
                                      <p:tavLst>
                                        <p:tav tm="0">
                                          <p:val>
                                            <p:fltVal val="0"/>
                                          </p:val>
                                        </p:tav>
                                        <p:tav tm="100000">
                                          <p:val>
                                            <p:strVal val="#ppt_w"/>
                                          </p:val>
                                        </p:tav>
                                      </p:tavLst>
                                    </p:anim>
                                    <p:anim calcmode="lin" valueType="num">
                                      <p:cBhvr>
                                        <p:cTn id="52" dur="5000" fill="hold"/>
                                        <p:tgtEl>
                                          <p:spTgt spid="18437">
                                            <p:txEl>
                                              <p:pRg st="2" end="2"/>
                                            </p:txEl>
                                          </p:spTgt>
                                        </p:tgtEl>
                                        <p:attrNameLst>
                                          <p:attrName>ppt_h</p:attrName>
                                        </p:attrNameLst>
                                      </p:cBhvr>
                                      <p:tavLst>
                                        <p:tav tm="0">
                                          <p:val>
                                            <p:fltVal val="0"/>
                                          </p:val>
                                        </p:tav>
                                        <p:tav tm="100000">
                                          <p:val>
                                            <p:strVal val="#ppt_h"/>
                                          </p:val>
                                        </p:tav>
                                      </p:tavLst>
                                    </p:anim>
                                    <p:animEffect transition="in" filter="fade">
                                      <p:cBhvr>
                                        <p:cTn id="53" dur="5000"/>
                                        <p:tgtEl>
                                          <p:spTgt spid="1843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6" grpId="0" build="p"/>
      <p:bldP spid="1843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id="{20F1824C-F31E-4C9D-BEB5-39903313FDBE}"/>
              </a:ext>
            </a:extLst>
          </p:cNvPr>
          <p:cNvSpPr>
            <a:spLocks noGrp="1" noChangeArrowheads="1"/>
          </p:cNvSpPr>
          <p:nvPr>
            <p:ph idx="1"/>
          </p:nvPr>
        </p:nvSpPr>
        <p:spPr bwMode="auto">
          <a:xfrm>
            <a:off x="2566988" y="1125538"/>
            <a:ext cx="7872412" cy="5327650"/>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fi-FI" altLang="en-US" sz="2400">
                <a:solidFill>
                  <a:schemeClr val="folHlink"/>
                </a:solidFill>
              </a:rPr>
              <a:t>Penetapan UUD 1945 sebagai Dasar Negara</a:t>
            </a:r>
          </a:p>
          <a:p>
            <a:pPr>
              <a:lnSpc>
                <a:spcPct val="80000"/>
              </a:lnSpc>
              <a:buFont typeface="Wingdings" panose="05000000000000000000" pitchFamily="2" charset="2"/>
              <a:buNone/>
            </a:pPr>
            <a:r>
              <a:rPr lang="fi-FI" altLang="en-US" sz="2400"/>
              <a:t>Pembukaan UUD 1945 yang disahkan oleh PPKI hampir</a:t>
            </a:r>
            <a:r>
              <a:rPr lang="fi-FI" altLang="zh-CN" sz="2400">
                <a:ea typeface="SimSun" panose="02010600030101010101" pitchFamily="2" charset="-122"/>
              </a:rPr>
              <a:t> </a:t>
            </a:r>
            <a:r>
              <a:rPr lang="fi-FI" altLang="en-US" sz="2400"/>
              <a:t>seluruh bahannya diambil dari Rancangan Pembukaan UUD hasil</a:t>
            </a:r>
            <a:r>
              <a:rPr lang="fi-FI" altLang="zh-CN" sz="2400">
                <a:ea typeface="SimSun" panose="02010600030101010101" pitchFamily="2" charset="-122"/>
              </a:rPr>
              <a:t> </a:t>
            </a:r>
            <a:r>
              <a:rPr lang="fi-FI" altLang="en-US" sz="2400"/>
              <a:t>kerja Panitia Perumus pada tanggal 22 Juni 1945 yang disebut</a:t>
            </a:r>
            <a:r>
              <a:rPr lang="fi-FI" altLang="zh-CN" sz="2400">
                <a:ea typeface="SimSun" panose="02010600030101010101" pitchFamily="2" charset="-122"/>
              </a:rPr>
              <a:t> </a:t>
            </a:r>
            <a:r>
              <a:rPr lang="fi-FI" altLang="en-US" sz="2400"/>
              <a:t>Piagam Jakarta.</a:t>
            </a:r>
          </a:p>
          <a:p>
            <a:pPr>
              <a:lnSpc>
                <a:spcPct val="80000"/>
              </a:lnSpc>
              <a:buFont typeface="Wingdings" panose="05000000000000000000" pitchFamily="2" charset="2"/>
              <a:buNone/>
            </a:pPr>
            <a:r>
              <a:rPr lang="fi-FI" altLang="en-US" sz="2400"/>
              <a:t>Bahan tersebut telah mengalami beberapa perubahan, yaitu</a:t>
            </a:r>
            <a:r>
              <a:rPr lang="fi-FI" altLang="zh-CN" sz="2400">
                <a:ea typeface="SimSun" panose="02010600030101010101" pitchFamily="2" charset="-122"/>
              </a:rPr>
              <a:t> </a:t>
            </a:r>
            <a:r>
              <a:rPr lang="fi-FI" altLang="en-US" sz="2400"/>
              <a:t>sebagai berikut.</a:t>
            </a:r>
          </a:p>
          <a:p>
            <a:pPr>
              <a:lnSpc>
                <a:spcPct val="80000"/>
              </a:lnSpc>
              <a:buFont typeface="Wingdings" panose="05000000000000000000" pitchFamily="2" charset="2"/>
              <a:buNone/>
            </a:pPr>
            <a:r>
              <a:rPr lang="fi-FI" altLang="en-US" sz="2400"/>
              <a:t>a. Kata “mukadimah” diganti “pembukaan”.</a:t>
            </a:r>
            <a:endParaRPr lang="sv-SE" altLang="en-US" sz="2400"/>
          </a:p>
          <a:p>
            <a:pPr>
              <a:lnSpc>
                <a:spcPct val="80000"/>
              </a:lnSpc>
              <a:buFont typeface="Wingdings" panose="05000000000000000000" pitchFamily="2" charset="2"/>
              <a:buNone/>
            </a:pPr>
            <a:r>
              <a:rPr lang="sv-SE" altLang="en-US" sz="2400"/>
              <a:t>b. Kata “hukum dasar” diganti dengan “Undang-Undang</a:t>
            </a:r>
            <a:r>
              <a:rPr lang="sv-SE" altLang="zh-CN" sz="2400">
                <a:ea typeface="SimSun" panose="02010600030101010101" pitchFamily="2" charset="-122"/>
              </a:rPr>
              <a:t> </a:t>
            </a:r>
            <a:r>
              <a:rPr lang="sv-SE" altLang="en-US" sz="2400"/>
              <a:t>Dasar”.</a:t>
            </a:r>
          </a:p>
          <a:p>
            <a:pPr>
              <a:lnSpc>
                <a:spcPct val="80000"/>
              </a:lnSpc>
              <a:buFont typeface="Wingdings" panose="05000000000000000000" pitchFamily="2" charset="2"/>
              <a:buNone/>
            </a:pPr>
            <a:r>
              <a:rPr lang="sv-SE" altLang="en-US" sz="2400"/>
              <a:t>c. Kata “menurut dasar” dalam kalimat “Berdasarkan kepada</a:t>
            </a:r>
            <a:r>
              <a:rPr lang="sv-SE" altLang="zh-CN" sz="2400">
                <a:ea typeface="SimSun" panose="02010600030101010101" pitchFamily="2" charset="-122"/>
              </a:rPr>
              <a:t> </a:t>
            </a:r>
            <a:r>
              <a:rPr lang="fi-FI" altLang="en-US" sz="2400"/>
              <a:t>Ketuhanan menurut dasar kemanusiaan yang adil dan</a:t>
            </a:r>
            <a:r>
              <a:rPr lang="fi-FI" altLang="zh-CN" sz="2400">
                <a:ea typeface="SimSun" panose="02010600030101010101" pitchFamily="2" charset="-122"/>
              </a:rPr>
              <a:t> </a:t>
            </a:r>
            <a:r>
              <a:rPr lang="fi-FI" altLang="en-US" sz="2400"/>
              <a:t>beradab” dihapus.</a:t>
            </a:r>
          </a:p>
          <a:p>
            <a:pPr>
              <a:lnSpc>
                <a:spcPct val="80000"/>
              </a:lnSpc>
              <a:buFont typeface="Wingdings" panose="05000000000000000000" pitchFamily="2" charset="2"/>
              <a:buNone/>
            </a:pPr>
            <a:r>
              <a:rPr lang="fi-FI" altLang="en-US" sz="2400"/>
              <a:t>d. Kalimat ... “dengan kewajiban menjalankan syariat Islam</a:t>
            </a:r>
            <a:r>
              <a:rPr lang="fi-FI" altLang="zh-CN" sz="2400">
                <a:ea typeface="SimSun" panose="02010600030101010101" pitchFamily="2" charset="-122"/>
              </a:rPr>
              <a:t> </a:t>
            </a:r>
            <a:r>
              <a:rPr lang="fi-FI" altLang="en-US" sz="2400"/>
              <a:t>bagi pemeluk-pemeluknya” dihapus.</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3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3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3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3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 calcmode="lin" valueType="num">
                                      <p:cBhvr additive="base">
                                        <p:cTn id="31" dur="30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32" dur="30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83">
                                            <p:txEl>
                                              <p:pRg st="5" end="5"/>
                                            </p:txEl>
                                          </p:spTgt>
                                        </p:tgtEl>
                                        <p:attrNameLst>
                                          <p:attrName>style.visibility</p:attrName>
                                        </p:attrNameLst>
                                      </p:cBhvr>
                                      <p:to>
                                        <p:strVal val="visible"/>
                                      </p:to>
                                    </p:set>
                                    <p:anim calcmode="lin" valueType="num">
                                      <p:cBhvr additive="base">
                                        <p:cTn id="37" dur="30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483">
                                            <p:txEl>
                                              <p:pRg st="6" end="6"/>
                                            </p:txEl>
                                          </p:spTgt>
                                        </p:tgtEl>
                                        <p:attrNameLst>
                                          <p:attrName>style.visibility</p:attrName>
                                        </p:attrNameLst>
                                      </p:cBhvr>
                                      <p:to>
                                        <p:strVal val="visible"/>
                                      </p:to>
                                    </p:set>
                                    <p:anim calcmode="lin" valueType="num">
                                      <p:cBhvr additive="base">
                                        <p:cTn id="43" dur="30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additive="base">
                                        <p:cTn id="44" dur="3000" fill="hold"/>
                                        <p:tgtEl>
                                          <p:spTgt spid="2048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EC7D9EE1-DFF3-48F0-BA88-28A5C662B020}"/>
              </a:ext>
            </a:extLst>
          </p:cNvPr>
          <p:cNvSpPr>
            <a:spLocks noGrp="1" noChangeArrowheads="1"/>
          </p:cNvSpPr>
          <p:nvPr>
            <p:ph idx="1"/>
          </p:nvPr>
        </p:nvSpPr>
        <p:spPr bwMode="auto">
          <a:xfrm>
            <a:off x="2640013" y="1125538"/>
            <a:ext cx="7848600" cy="5472112"/>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fi-FI" altLang="en-US" sz="2500"/>
              <a:t>Adapun isi batang tubuh Undang-Undang Dasar 1945, bahannya diambil dari rancangan konstitusi hasil penyusunan</a:t>
            </a:r>
            <a:r>
              <a:rPr lang="fi-FI" altLang="zh-CN" sz="2500">
                <a:ea typeface="SimSun" panose="02010600030101010101" pitchFamily="2" charset="-122"/>
              </a:rPr>
              <a:t> </a:t>
            </a:r>
            <a:r>
              <a:rPr lang="fi-FI" altLang="en-US" sz="2500"/>
              <a:t>Panitia</a:t>
            </a:r>
            <a:r>
              <a:rPr lang="fi-FI" altLang="zh-CN" sz="2500">
                <a:ea typeface="SimSun" panose="02010600030101010101" pitchFamily="2" charset="-122"/>
              </a:rPr>
              <a:t> </a:t>
            </a:r>
            <a:r>
              <a:rPr lang="fi-FI" altLang="en-US" sz="2500"/>
              <a:t>Perancangan pada tanggal 16 Juli 1945.</a:t>
            </a:r>
          </a:p>
          <a:p>
            <a:pPr>
              <a:lnSpc>
                <a:spcPct val="80000"/>
              </a:lnSpc>
              <a:buFont typeface="Wingdings" panose="05000000000000000000" pitchFamily="2" charset="2"/>
              <a:buNone/>
            </a:pPr>
            <a:r>
              <a:rPr lang="fi-FI" altLang="en-US" sz="2500"/>
              <a:t>Bahan itu juga</a:t>
            </a:r>
            <a:r>
              <a:rPr lang="fi-FI" altLang="zh-CN" sz="2500">
                <a:ea typeface="SimSun" panose="02010600030101010101" pitchFamily="2" charset="-122"/>
              </a:rPr>
              <a:t> M</a:t>
            </a:r>
            <a:r>
              <a:rPr lang="fi-FI" altLang="en-US" sz="2500"/>
              <a:t>engalami</a:t>
            </a:r>
            <a:r>
              <a:rPr lang="fi-FI" altLang="zh-CN" sz="2500">
                <a:ea typeface="SimSun" panose="02010600030101010101" pitchFamily="2" charset="-122"/>
              </a:rPr>
              <a:t> </a:t>
            </a:r>
            <a:r>
              <a:rPr lang="fi-FI" altLang="en-US" sz="2500"/>
              <a:t>beberapa perubahan, antara lain sebagai berikut.</a:t>
            </a:r>
            <a:endParaRPr lang="sv-SE" altLang="en-US" sz="2500"/>
          </a:p>
          <a:p>
            <a:pPr>
              <a:lnSpc>
                <a:spcPct val="80000"/>
              </a:lnSpc>
              <a:buFont typeface="Wingdings" panose="05000000000000000000" pitchFamily="2" charset="2"/>
              <a:buNone/>
            </a:pPr>
            <a:r>
              <a:rPr lang="sv-SE" altLang="en-US" sz="2500"/>
              <a:t>a. Pasal 6 Ayat 1, semula berbunyi “Presiden ialah orang Indonesia asli yang beragama Islam”. Kata yang “beragama</a:t>
            </a:r>
            <a:r>
              <a:rPr lang="sv-SE" altLang="zh-CN" sz="2500">
                <a:ea typeface="SimSun" panose="02010600030101010101" pitchFamily="2" charset="-122"/>
              </a:rPr>
              <a:t> </a:t>
            </a:r>
            <a:r>
              <a:rPr lang="sv-SE" altLang="en-US" sz="2500"/>
              <a:t>Islam” dihilangkan karena dinilai menyinggung perasaan yang</a:t>
            </a:r>
            <a:r>
              <a:rPr lang="sv-SE" altLang="zh-CN" sz="2500">
                <a:ea typeface="SimSun" panose="02010600030101010101" pitchFamily="2" charset="-122"/>
              </a:rPr>
              <a:t> </a:t>
            </a:r>
            <a:r>
              <a:rPr lang="sv-SE" altLang="en-US" sz="2500"/>
              <a:t>tidak beragama Islam.</a:t>
            </a:r>
          </a:p>
          <a:p>
            <a:pPr>
              <a:lnSpc>
                <a:spcPct val="80000"/>
              </a:lnSpc>
              <a:buFont typeface="Wingdings" panose="05000000000000000000" pitchFamily="2" charset="2"/>
              <a:buNone/>
            </a:pPr>
            <a:r>
              <a:rPr lang="sv-SE" altLang="en-US" sz="2500"/>
              <a:t>b. Pasal 29 Ayat 1, kalimat di belakang ... “Ketuhanan” yang</a:t>
            </a:r>
            <a:r>
              <a:rPr lang="sv-SE" altLang="zh-CN" sz="2500">
                <a:ea typeface="SimSun" panose="02010600030101010101" pitchFamily="2" charset="-122"/>
              </a:rPr>
              <a:t> </a:t>
            </a:r>
            <a:r>
              <a:rPr lang="sv-SE" altLang="en-US" sz="2500"/>
              <a:t>berbunyi dengan kewajiban menjalankan syariat Islam bagi</a:t>
            </a:r>
            <a:r>
              <a:rPr lang="sv-SE" altLang="zh-CN" sz="2500">
                <a:ea typeface="SimSun" panose="02010600030101010101" pitchFamily="2" charset="-122"/>
              </a:rPr>
              <a:t> </a:t>
            </a:r>
            <a:r>
              <a:rPr lang="sv-SE" altLang="en-US" sz="2500"/>
              <a:t>pemeluk-pemeluknya” dihilangkan. Kalimat tersebut terdapat</a:t>
            </a:r>
            <a:r>
              <a:rPr lang="sv-SE" altLang="zh-CN" sz="2500">
                <a:ea typeface="SimSun" panose="02010600030101010101" pitchFamily="2" charset="-122"/>
              </a:rPr>
              <a:t> </a:t>
            </a:r>
            <a:r>
              <a:rPr lang="fi-FI" altLang="en-US" sz="2500"/>
              <a:t>pada pembukaan UUD alinea ke-4.</a:t>
            </a:r>
            <a:endParaRPr lang="en-US" altLang="en-US" sz="25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3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3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3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30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2150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F71D6081-C538-448C-8BBA-617901CB2B5D}"/>
              </a:ext>
            </a:extLst>
          </p:cNvPr>
          <p:cNvSpPr>
            <a:spLocks noGrp="1" noChangeArrowheads="1"/>
          </p:cNvSpPr>
          <p:nvPr>
            <p:ph idx="1"/>
          </p:nvPr>
        </p:nvSpPr>
        <p:spPr bwMode="auto">
          <a:xfrm>
            <a:off x="2424114" y="765176"/>
            <a:ext cx="8015287" cy="5330825"/>
          </a:xfrm>
        </p:spPr>
        <p:txBody>
          <a:bodyPr wrap="square" numCol="1" anchor="t" anchorCtr="0" compatLnSpc="1">
            <a:prstTxWarp prst="textNoShape">
              <a:avLst/>
            </a:prstTxWarp>
          </a:bodyPr>
          <a:lstStyle/>
          <a:p>
            <a:pPr>
              <a:buFont typeface="Wingdings" panose="05000000000000000000" pitchFamily="2" charset="2"/>
              <a:buNone/>
            </a:pPr>
            <a:r>
              <a:rPr lang="sv-SE" altLang="en-US" sz="2400"/>
              <a:t>Pada tanggal 18 Agustus 1945 presiden dan wakil presiden</a:t>
            </a:r>
            <a:r>
              <a:rPr lang="sv-SE" altLang="zh-CN" sz="2400">
                <a:ea typeface="SimSun" panose="02010600030101010101" pitchFamily="2" charset="-122"/>
              </a:rPr>
              <a:t> </a:t>
            </a:r>
            <a:r>
              <a:rPr lang="sv-SE" altLang="en-US" sz="2400"/>
              <a:t>RI untuk pertama kali dipilih oleh PPKI, karena MPR yang berhak</a:t>
            </a:r>
            <a:r>
              <a:rPr lang="nl-NL" altLang="zh-CN" sz="2400">
                <a:ea typeface="SimSun" panose="02010600030101010101" pitchFamily="2" charset="-122"/>
              </a:rPr>
              <a:t> </a:t>
            </a:r>
            <a:r>
              <a:rPr lang="nl-NL" altLang="en-US" sz="2400"/>
              <a:t>memilih dan melantiknya belum terbentuk. </a:t>
            </a:r>
            <a:r>
              <a:rPr lang="pt-BR" altLang="en-US" sz="2400"/>
              <a:t>Hal itu diatur dalam</a:t>
            </a:r>
            <a:r>
              <a:rPr lang="pt-BR" altLang="zh-CN" sz="2400">
                <a:ea typeface="SimSun" panose="02010600030101010101" pitchFamily="2" charset="-122"/>
              </a:rPr>
              <a:t> </a:t>
            </a:r>
            <a:r>
              <a:rPr lang="pt-BR" altLang="en-US" sz="2400"/>
              <a:t>Pasal III Aturan Peralihan UUD 1945. PPKI memilih Ir.Soekarno</a:t>
            </a:r>
            <a:r>
              <a:rPr lang="pt-BR" altLang="zh-CN" sz="2400">
                <a:ea typeface="SimSun" panose="02010600030101010101" pitchFamily="2" charset="-122"/>
              </a:rPr>
              <a:t> </a:t>
            </a:r>
            <a:r>
              <a:rPr lang="pt-BR" altLang="en-US" sz="2400"/>
              <a:t>sebagai presiden dan Drs. Mohammad Hatta sebagai wakil presiden</a:t>
            </a:r>
            <a:r>
              <a:rPr lang="fi-FI" altLang="en-US" sz="2400"/>
              <a:t>RI.</a:t>
            </a:r>
          </a:p>
          <a:p>
            <a:pPr>
              <a:buFont typeface="Wingdings" panose="05000000000000000000" pitchFamily="2" charset="2"/>
              <a:buNone/>
            </a:pPr>
            <a:r>
              <a:rPr lang="fi-FI" altLang="en-US" sz="2400"/>
              <a:t>Untuk membantu pekerjaan presiden RI, PPKI telah mengaturnya pada Pasal IV Aturan Peralihan UUD 1945 yang</a:t>
            </a:r>
            <a:r>
              <a:rPr lang="fi-FI" altLang="zh-CN" sz="2400">
                <a:ea typeface="SimSun" panose="02010600030101010101" pitchFamily="2" charset="-122"/>
              </a:rPr>
              <a:t> </a:t>
            </a:r>
            <a:r>
              <a:rPr lang="fi-FI" altLang="en-US" sz="2400"/>
              <a:t>berbunyi,</a:t>
            </a:r>
            <a:endParaRPr lang="sv-SE" altLang="en-US" sz="2400"/>
          </a:p>
          <a:p>
            <a:pPr>
              <a:buFont typeface="Wingdings" panose="05000000000000000000" pitchFamily="2" charset="2"/>
              <a:buNone/>
            </a:pPr>
            <a:r>
              <a:rPr lang="sv-SE" altLang="en-US" sz="2400"/>
              <a:t>“Sebelum Majelis Permusyawaratan Rakyat, Dewan Perwakilan Rakyat, dan Dewan Pertimbangan Agung dibentuk menurut</a:t>
            </a:r>
            <a:r>
              <a:rPr lang="sv-SE" altLang="zh-CN" sz="2400">
                <a:ea typeface="SimSun" panose="02010600030101010101" pitchFamily="2" charset="-122"/>
              </a:rPr>
              <a:t> </a:t>
            </a:r>
            <a:r>
              <a:rPr lang="sv-SE" altLang="en-US" sz="2400"/>
              <a:t>Undang-Undang Dasar, segala kekuasaannya dijalankan</a:t>
            </a:r>
            <a:r>
              <a:rPr lang="sv-SE" altLang="zh-CN" sz="2400">
                <a:ea typeface="SimSun" panose="02010600030101010101" pitchFamily="2" charset="-122"/>
              </a:rPr>
              <a:t> </a:t>
            </a:r>
            <a:r>
              <a:rPr lang="sv-SE" altLang="en-US" sz="2400"/>
              <a:t>oleh presiden dengan bantuan sebuah Komite Nasional”.</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2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2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2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1792512C-FE17-44CD-BB47-DF51A7F221A3}"/>
              </a:ext>
            </a:extLst>
          </p:cNvPr>
          <p:cNvSpPr>
            <a:spLocks noGrp="1" noChangeArrowheads="1"/>
          </p:cNvSpPr>
          <p:nvPr>
            <p:ph type="body" sz="half" idx="1"/>
          </p:nvPr>
        </p:nvSpPr>
        <p:spPr bwMode="auto">
          <a:xfrm>
            <a:off x="2135188" y="1404937"/>
            <a:ext cx="3457575" cy="4114800"/>
          </a:xfrm>
        </p:spPr>
        <p:txBody>
          <a:bodyPr wrap="square" numCol="1" anchor="t" anchorCtr="0" compatLnSpc="1">
            <a:prstTxWarp prst="textNoShape">
              <a:avLst/>
            </a:prstTxWarp>
          </a:bodyPr>
          <a:lstStyle/>
          <a:p>
            <a:pPr>
              <a:buFont typeface="Wingdings" panose="05000000000000000000" pitchFamily="2" charset="2"/>
              <a:buNone/>
            </a:pPr>
            <a:r>
              <a:rPr lang="fi-FI" altLang="en-US" sz="2000"/>
              <a:t>PPKI kemudian melanjutkan sidang pada tanggal 19 Agustus 1945.</a:t>
            </a:r>
            <a:r>
              <a:rPr lang="fi-FI" altLang="zh-CN" sz="2000">
                <a:ea typeface="SimSun" panose="02010600030101010101" pitchFamily="2" charset="-122"/>
              </a:rPr>
              <a:t> </a:t>
            </a:r>
            <a:r>
              <a:rPr lang="fi-FI" altLang="en-US" sz="2000"/>
              <a:t>Dalam sidang kedua PPKI menghasilkan keputusan, antara lain:</a:t>
            </a:r>
            <a:endParaRPr lang="sv-SE" altLang="en-US" sz="2000"/>
          </a:p>
          <a:p>
            <a:pPr>
              <a:buFont typeface="Wingdings" panose="05000000000000000000" pitchFamily="2" charset="2"/>
              <a:buNone/>
            </a:pPr>
            <a:r>
              <a:rPr lang="sv-SE" altLang="en-US" sz="2000"/>
              <a:t>a. Menetapkan dua belas kementerian yang membantu tugas</a:t>
            </a:r>
            <a:r>
              <a:rPr lang="sv-SE" altLang="zh-CN" sz="2000">
                <a:ea typeface="SimSun" panose="02010600030101010101" pitchFamily="2" charset="-122"/>
              </a:rPr>
              <a:t> </a:t>
            </a:r>
            <a:r>
              <a:rPr lang="fi-FI" altLang="en-US" sz="2000"/>
              <a:t>presiden dalam pemerintah.</a:t>
            </a:r>
          </a:p>
          <a:p>
            <a:pPr>
              <a:buFont typeface="Wingdings" panose="05000000000000000000" pitchFamily="2" charset="2"/>
              <a:buNone/>
            </a:pPr>
            <a:r>
              <a:rPr lang="fi-FI" altLang="en-US" sz="2000"/>
              <a:t>b. Membagi wilayah Republik Indonesia menjadi delapan provinsi.</a:t>
            </a:r>
          </a:p>
        </p:txBody>
      </p:sp>
      <p:sp>
        <p:nvSpPr>
          <p:cNvPr id="17411" name="Rectangle 6">
            <a:extLst>
              <a:ext uri="{FF2B5EF4-FFF2-40B4-BE49-F238E27FC236}">
                <a16:creationId xmlns:a16="http://schemas.microsoft.com/office/drawing/2014/main" id="{228291A4-297B-43CA-A1E9-BEDE1326799C}"/>
              </a:ext>
            </a:extLst>
          </p:cNvPr>
          <p:cNvSpPr>
            <a:spLocks noGrp="1" noChangeArrowheads="1"/>
          </p:cNvSpPr>
          <p:nvPr>
            <p:ph sz="half" idx="2"/>
          </p:nvPr>
        </p:nvSpPr>
        <p:spPr bwMode="auto">
          <a:xfrm>
            <a:off x="6024563" y="1404937"/>
            <a:ext cx="3983037" cy="4114800"/>
          </a:xfrm>
        </p:spPr>
        <p:txBody>
          <a:bodyPr wrap="square" numCol="1" anchor="t" anchorCtr="0" compatLnSpc="1">
            <a:prstTxWarp prst="textNoShape">
              <a:avLst/>
            </a:prstTxWarp>
          </a:bodyPr>
          <a:lstStyle/>
          <a:p>
            <a:endParaRPr lang="en-GB" altLang="en-US" sz="2000"/>
          </a:p>
        </p:txBody>
      </p:sp>
      <p:pic>
        <p:nvPicPr>
          <p:cNvPr id="23556" name="Picture 4">
            <a:extLst>
              <a:ext uri="{FF2B5EF4-FFF2-40B4-BE49-F238E27FC236}">
                <a16:creationId xmlns:a16="http://schemas.microsoft.com/office/drawing/2014/main" id="{BBE4FFDC-76A1-4167-BB27-29C1A341E9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412875"/>
            <a:ext cx="3744913"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3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3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30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nodeType="clickEffect">
                                  <p:stCondLst>
                                    <p:cond delay="0"/>
                                  </p:stCondLst>
                                  <p:childTnLst>
                                    <p:set>
                                      <p:cBhvr>
                                        <p:cTn id="24" dur="1" fill="hold">
                                          <p:stCondLst>
                                            <p:cond delay="0"/>
                                          </p:stCondLst>
                                        </p:cTn>
                                        <p:tgtEl>
                                          <p:spTgt spid="23556"/>
                                        </p:tgtEl>
                                        <p:attrNameLst>
                                          <p:attrName>style.visibility</p:attrName>
                                        </p:attrNameLst>
                                      </p:cBhvr>
                                      <p:to>
                                        <p:strVal val="visible"/>
                                      </p:to>
                                    </p:set>
                                    <p:anim calcmode="lin" valueType="num">
                                      <p:cBhvr>
                                        <p:cTn id="25" dur="5000" fill="hold"/>
                                        <p:tgtEl>
                                          <p:spTgt spid="23556"/>
                                        </p:tgtEl>
                                        <p:attrNameLst>
                                          <p:attrName>ppt_w</p:attrName>
                                        </p:attrNameLst>
                                      </p:cBhvr>
                                      <p:tavLst>
                                        <p:tav tm="0">
                                          <p:val>
                                            <p:fltVal val="0"/>
                                          </p:val>
                                        </p:tav>
                                        <p:tav tm="100000">
                                          <p:val>
                                            <p:strVal val="#ppt_w"/>
                                          </p:val>
                                        </p:tav>
                                      </p:tavLst>
                                    </p:anim>
                                    <p:anim calcmode="lin" valueType="num">
                                      <p:cBhvr>
                                        <p:cTn id="26" dur="5000" fill="hold"/>
                                        <p:tgtEl>
                                          <p:spTgt spid="23556"/>
                                        </p:tgtEl>
                                        <p:attrNameLst>
                                          <p:attrName>ppt_h</p:attrName>
                                        </p:attrNameLst>
                                      </p:cBhvr>
                                      <p:tavLst>
                                        <p:tav tm="0">
                                          <p:val>
                                            <p:fltVal val="0"/>
                                          </p:val>
                                        </p:tav>
                                        <p:tav tm="100000">
                                          <p:val>
                                            <p:strVal val="#ppt_h"/>
                                          </p:val>
                                        </p:tav>
                                      </p:tavLst>
                                    </p:anim>
                                    <p:animEffect transition="in" filter="fade">
                                      <p:cBhvr>
                                        <p:cTn id="27" dur="50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a:extLst>
              <a:ext uri="{FF2B5EF4-FFF2-40B4-BE49-F238E27FC236}">
                <a16:creationId xmlns:a16="http://schemas.microsoft.com/office/drawing/2014/main" id="{C36E699F-C88F-42DB-B133-F3FCBADDADB7}"/>
              </a:ext>
            </a:extLst>
          </p:cNvPr>
          <p:cNvSpPr>
            <a:spLocks noGrp="1" noChangeArrowheads="1"/>
          </p:cNvSpPr>
          <p:nvPr>
            <p:ph idx="1"/>
          </p:nvPr>
        </p:nvSpPr>
        <p:spPr bwMode="auto">
          <a:xfrm>
            <a:off x="2782888" y="1125538"/>
            <a:ext cx="7656512" cy="4970462"/>
          </a:xfrm>
        </p:spPr>
        <p:txBody>
          <a:bodyPr wrap="square" numCol="1" anchor="t" anchorCtr="0" compatLnSpc="1">
            <a:prstTxWarp prst="textNoShape">
              <a:avLst/>
            </a:prstTxWarp>
          </a:bodyPr>
          <a:lstStyle/>
          <a:p>
            <a:pPr>
              <a:buFont typeface="Wingdings" panose="05000000000000000000" pitchFamily="2" charset="2"/>
              <a:buNone/>
            </a:pPr>
            <a:r>
              <a:rPr lang="fi-FI" altLang="en-US" sz="1800">
                <a:solidFill>
                  <a:schemeClr val="folHlink"/>
                </a:solidFill>
              </a:rPr>
              <a:t>2</a:t>
            </a:r>
            <a:r>
              <a:rPr lang="fi-FI" altLang="en-US" sz="2400">
                <a:solidFill>
                  <a:schemeClr val="folHlink"/>
                </a:solidFill>
              </a:rPr>
              <a:t>. Pembentukan Komite Nasional Indonesia</a:t>
            </a:r>
          </a:p>
          <a:p>
            <a:pPr>
              <a:buFont typeface="Wingdings" panose="05000000000000000000" pitchFamily="2" charset="2"/>
              <a:buNone/>
            </a:pPr>
            <a:r>
              <a:rPr lang="fi-FI" altLang="en-US" sz="2400"/>
              <a:t> PPKI kembali mengadakan sidang pada tanggal 22</a:t>
            </a:r>
            <a:r>
              <a:rPr lang="fi-FI" altLang="zh-CN" sz="2400">
                <a:ea typeface="SimSun" panose="02010600030101010101" pitchFamily="2" charset="-122"/>
              </a:rPr>
              <a:t> </a:t>
            </a:r>
            <a:r>
              <a:rPr lang="fi-FI" altLang="en-US" sz="2400"/>
              <a:t>Agustus</a:t>
            </a:r>
            <a:r>
              <a:rPr lang="fi-FI" altLang="zh-CN" sz="2400">
                <a:ea typeface="SimSun" panose="02010600030101010101" pitchFamily="2" charset="-122"/>
              </a:rPr>
              <a:t> </a:t>
            </a:r>
            <a:r>
              <a:rPr lang="fi-FI" altLang="en-US" sz="2400"/>
              <a:t>1945 yang memiliki agenda pokok tentang rencana pembentukan</a:t>
            </a:r>
            <a:r>
              <a:rPr lang="fi-FI" altLang="zh-CN" sz="2400">
                <a:ea typeface="SimSun" panose="02010600030101010101" pitchFamily="2" charset="-122"/>
              </a:rPr>
              <a:t> </a:t>
            </a:r>
            <a:r>
              <a:rPr lang="fi-FI" altLang="en-US" sz="2400"/>
              <a:t>Komite Nasional dan Badan Keamanan Rakyat. </a:t>
            </a:r>
            <a:endParaRPr lang="fi-FI" altLang="zh-CN" sz="2400">
              <a:ea typeface="SimSun" panose="02010600030101010101" pitchFamily="2" charset="-122"/>
            </a:endParaRPr>
          </a:p>
          <a:p>
            <a:pPr>
              <a:buFont typeface="Wingdings" panose="05000000000000000000" pitchFamily="2" charset="2"/>
              <a:buNone/>
            </a:pPr>
            <a:r>
              <a:rPr lang="it-IT" altLang="en-US" sz="2400"/>
              <a:t>Komite Nasional</a:t>
            </a:r>
            <a:r>
              <a:rPr lang="it-IT" altLang="zh-CN" sz="2400">
                <a:ea typeface="SimSun" panose="02010600030101010101" pitchFamily="2" charset="-122"/>
              </a:rPr>
              <a:t> </a:t>
            </a:r>
            <a:r>
              <a:rPr lang="it-IT" altLang="en-US" sz="2400"/>
              <a:t>dibentuk di seluruh Indonesia dan berpusat di Jakarta. Tujuannya</a:t>
            </a:r>
            <a:r>
              <a:rPr lang="it-IT" altLang="zh-CN" sz="2400">
                <a:ea typeface="SimSun" panose="02010600030101010101" pitchFamily="2" charset="-122"/>
              </a:rPr>
              <a:t> </a:t>
            </a:r>
            <a:r>
              <a:rPr lang="it-IT" altLang="en-US" sz="2400"/>
              <a:t>sebagai penjelmaan tujuan dan cita-cita bangsa Indonesia untuk</a:t>
            </a:r>
            <a:r>
              <a:rPr lang="it-IT" altLang="zh-CN" sz="2400">
                <a:ea typeface="SimSun" panose="02010600030101010101" pitchFamily="2" charset="-122"/>
              </a:rPr>
              <a:t> </a:t>
            </a:r>
            <a:r>
              <a:rPr lang="it-IT" altLang="en-US" sz="2400"/>
              <a:t>menyelenggarakan kemerdekaan Indonesia yang berdasarkan</a:t>
            </a:r>
            <a:r>
              <a:rPr lang="it-IT" altLang="zh-CN" sz="2400">
                <a:ea typeface="SimSun" panose="02010600030101010101" pitchFamily="2" charset="-122"/>
              </a:rPr>
              <a:t> </a:t>
            </a:r>
            <a:r>
              <a:rPr lang="it-IT" altLang="en-US" sz="2400"/>
              <a:t>kedaulatan rakyat, KNIP diresmikan dan anggotanya dilantik pada</a:t>
            </a:r>
            <a:r>
              <a:rPr lang="sv-SE" altLang="zh-CN" sz="2400">
                <a:ea typeface="SimSun" panose="02010600030101010101" pitchFamily="2" charset="-122"/>
              </a:rPr>
              <a:t> </a:t>
            </a:r>
            <a:r>
              <a:rPr lang="sv-SE" altLang="en-US" sz="2400"/>
              <a:t>tanggal 29 Agustus 1945 di Gedung Kesenian, Pasar Baru, Jakarta.</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C5D4F848-6552-481B-A84C-EF9F2C566CB6}"/>
              </a:ext>
            </a:extLst>
          </p:cNvPr>
          <p:cNvSpPr>
            <a:spLocks noGrp="1" noChangeArrowheads="1"/>
          </p:cNvSpPr>
          <p:nvPr>
            <p:ph idx="1"/>
          </p:nvPr>
        </p:nvSpPr>
        <p:spPr bwMode="auto">
          <a:xfrm>
            <a:off x="3000376" y="981076"/>
            <a:ext cx="7439025" cy="5114925"/>
          </a:xfrm>
        </p:spPr>
        <p:txBody>
          <a:bodyPr wrap="square" numCol="1" anchor="t" anchorCtr="0" compatLnSpc="1">
            <a:prstTxWarp prst="textNoShape">
              <a:avLst/>
            </a:prstTxWarp>
          </a:bodyPr>
          <a:lstStyle/>
          <a:p>
            <a:pPr>
              <a:buFont typeface="Wingdings" panose="05000000000000000000" pitchFamily="2" charset="2"/>
              <a:buNone/>
            </a:pPr>
            <a:r>
              <a:rPr lang="fi-FI" altLang="en-US" sz="2400"/>
              <a:t>Pada saat itu terjadi perubahan politik, pada tanggal 11 No</a:t>
            </a:r>
            <a:r>
              <a:rPr lang="sv-SE" altLang="en-US" sz="2400"/>
              <a:t>vember 1945, Badan Pekerja KNIP mengeluarkan Pengumuman</a:t>
            </a:r>
            <a:r>
              <a:rPr lang="sv-SE" altLang="zh-CN" sz="2400">
                <a:ea typeface="SimSun" panose="02010600030101010101" pitchFamily="2" charset="-122"/>
              </a:rPr>
              <a:t> </a:t>
            </a:r>
            <a:r>
              <a:rPr lang="sv-SE" altLang="en-US" sz="2400"/>
              <a:t>Nomor 5 tentang Peralihan Pertanggungjawaban menteri-menteri</a:t>
            </a:r>
            <a:r>
              <a:rPr lang="sv-SE" altLang="zh-CN" sz="2400">
                <a:ea typeface="SimSun" panose="02010600030101010101" pitchFamily="2" charset="-122"/>
              </a:rPr>
              <a:t> </a:t>
            </a:r>
            <a:r>
              <a:rPr lang="sv-SE" altLang="en-US" sz="2400"/>
              <a:t>dari Presiden kepada Badan Pekerja KNIP. Itu berarti sistem</a:t>
            </a:r>
            <a:r>
              <a:rPr lang="sv-SE" altLang="zh-CN" sz="2400">
                <a:ea typeface="SimSun" panose="02010600030101010101" pitchFamily="2" charset="-122"/>
              </a:rPr>
              <a:t> </a:t>
            </a:r>
            <a:r>
              <a:rPr lang="sv-SE" altLang="en-US" sz="2400"/>
              <a:t>kabinet presidensiil dalam UUD 1945 telah diamandemen menjadi</a:t>
            </a:r>
            <a:r>
              <a:rPr lang="sv-SE" altLang="zh-CN" sz="2400">
                <a:ea typeface="SimSun" panose="02010600030101010101" pitchFamily="2" charset="-122"/>
              </a:rPr>
              <a:t> </a:t>
            </a:r>
            <a:r>
              <a:rPr lang="sv-SE" altLang="en-US" sz="2400"/>
              <a:t>sistem kabinet parlementer. Hal ini terbukti setelah Badan Pekerja</a:t>
            </a:r>
            <a:r>
              <a:rPr lang="sv-SE" altLang="zh-CN" sz="2400">
                <a:ea typeface="SimSun" panose="02010600030101010101" pitchFamily="2" charset="-122"/>
              </a:rPr>
              <a:t> </a:t>
            </a:r>
            <a:r>
              <a:rPr lang="sv-SE" altLang="en-US" sz="2400"/>
              <a:t>KNIP mencalonkan Sutan Syahrir sebagai perdana menteri.</a:t>
            </a:r>
            <a:r>
              <a:rPr lang="sv-SE" altLang="zh-CN" sz="2400">
                <a:ea typeface="SimSun" panose="02010600030101010101" pitchFamily="2" charset="-122"/>
              </a:rPr>
              <a:t> </a:t>
            </a:r>
            <a:r>
              <a:rPr lang="sv-SE" altLang="en-US" sz="2400"/>
              <a:t>Akhirnya, kabinet presidensiil Soekarno-Hatta jatuh dan digantikan</a:t>
            </a:r>
            <a:r>
              <a:rPr lang="sv-SE" altLang="zh-CN" sz="2400">
                <a:ea typeface="SimSun" panose="02010600030101010101" pitchFamily="2" charset="-122"/>
              </a:rPr>
              <a:t> </a:t>
            </a:r>
            <a:r>
              <a:rPr lang="sv-SE" altLang="en-US" sz="2400"/>
              <a:t>oleh kabinet parlementer dengan Sutan Syahrir sebagai perdana</a:t>
            </a:r>
            <a:r>
              <a:rPr lang="fi-FI" altLang="zh-CN" sz="2400">
                <a:ea typeface="SimSun" panose="02010600030101010101" pitchFamily="2" charset="-122"/>
              </a:rPr>
              <a:t> </a:t>
            </a:r>
            <a:r>
              <a:rPr lang="fi-FI" altLang="en-US" sz="2400"/>
              <a:t>menteri pertama.</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p:cTn id="7" dur="3000" fill="hold"/>
                                        <p:tgtEl>
                                          <p:spTgt spid="2560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3000" fill="hold"/>
                                        <p:tgtEl>
                                          <p:spTgt spid="25603">
                                            <p:txEl>
                                              <p:pRg st="0" end="0"/>
                                            </p:txEl>
                                          </p:spTgt>
                                        </p:tgtEl>
                                        <p:attrNameLst>
                                          <p:attrName>ppt_y</p:attrName>
                                        </p:attrNameLst>
                                      </p:cBhvr>
                                      <p:tavLst>
                                        <p:tav tm="0">
                                          <p:val>
                                            <p:strVal val="#ppt_y"/>
                                          </p:val>
                                        </p:tav>
                                        <p:tav tm="100000">
                                          <p:val>
                                            <p:strVal val="#ppt_y"/>
                                          </p:val>
                                        </p:tav>
                                      </p:tavLst>
                                    </p:anim>
                                    <p:anim calcmode="lin" valueType="num">
                                      <p:cBhvr>
                                        <p:cTn id="9" dur="3000" fill="hold"/>
                                        <p:tgtEl>
                                          <p:spTgt spid="2560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3000" fill="hold"/>
                                        <p:tgtEl>
                                          <p:spTgt spid="2560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3000" tmFilter="0,0; .5, 1; 1, 1"/>
                                        <p:tgtEl>
                                          <p:spTgt spid="256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a:extLst>
              <a:ext uri="{FF2B5EF4-FFF2-40B4-BE49-F238E27FC236}">
                <a16:creationId xmlns:a16="http://schemas.microsoft.com/office/drawing/2014/main" id="{930A958B-A316-4F5B-8F82-3B2114255BE0}"/>
              </a:ext>
            </a:extLst>
          </p:cNvPr>
          <p:cNvSpPr>
            <a:spLocks noGrp="1" noChangeArrowheads="1"/>
          </p:cNvSpPr>
          <p:nvPr>
            <p:ph idx="1"/>
          </p:nvPr>
        </p:nvSpPr>
        <p:spPr bwMode="auto"/>
        <p:txBody>
          <a:bodyPr wrap="square" numCol="1" anchor="t" anchorCtr="0" compatLnSpc="1">
            <a:prstTxWarp prst="textNoShape">
              <a:avLst/>
            </a:prstTxWarp>
          </a:bodyPr>
          <a:lstStyle/>
          <a:p>
            <a:pPr>
              <a:buFont typeface="Wingdings" panose="05000000000000000000" pitchFamily="2" charset="2"/>
              <a:buNone/>
            </a:pPr>
            <a:r>
              <a:rPr lang="fi-FI" altLang="en-US"/>
              <a:t>Keamanan NegaraPada akhir sidang PPKI tanggal 19 Agustus 1945 dibentuk</a:t>
            </a:r>
            <a:r>
              <a:rPr lang="fi-FI" altLang="zh-CN">
                <a:ea typeface="SimSun" panose="02010600030101010101" pitchFamily="2" charset="-122"/>
              </a:rPr>
              <a:t> </a:t>
            </a:r>
            <a:r>
              <a:rPr lang="pt-BR" altLang="en-US"/>
              <a:t>panitia kecil yang bertugas membahas pembentukan tentara</a:t>
            </a:r>
            <a:r>
              <a:rPr lang="pt-BR" altLang="zh-CN">
                <a:ea typeface="SimSun" panose="02010600030101010101" pitchFamily="2" charset="-122"/>
              </a:rPr>
              <a:t> </a:t>
            </a:r>
            <a:r>
              <a:rPr lang="pt-BR" altLang="en-US"/>
              <a:t>kebangsaan. Sebagai tindak lanjut dari usulan tersebut, presiden</a:t>
            </a:r>
            <a:r>
              <a:rPr lang="pt-BR" altLang="zh-CN">
                <a:ea typeface="SimSun" panose="02010600030101010101" pitchFamily="2" charset="-122"/>
              </a:rPr>
              <a:t> </a:t>
            </a:r>
            <a:r>
              <a:rPr lang="pt-BR" altLang="en-US"/>
              <a:t>menugaskan Abdul Kadir, Kasman Singodimedjo, dan Otto Iskan</a:t>
            </a:r>
            <a:r>
              <a:rPr lang="fi-FI" altLang="zh-CN">
                <a:ea typeface="SimSun" panose="02010600030101010101" pitchFamily="2" charset="-122"/>
              </a:rPr>
              <a:t>dardinata untuk menyiapkan pembentukan tentara kebangsaan</a:t>
            </a:r>
            <a:r>
              <a:rPr lang="en-US" altLang="zh-CN">
                <a:ea typeface="SimSun" panose="02010600030101010101" pitchFamily="2" charset="-122"/>
              </a:rPr>
              <a:t> </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diamond(in)">
                                      <p:cBhvr>
                                        <p:cTn id="7" dur="3000"/>
                                        <p:tgtEl>
                                          <p:spTgt spid="266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1597EED7-361B-4E47-B28E-4E31705D76C7}"/>
              </a:ext>
            </a:extLst>
          </p:cNvPr>
          <p:cNvSpPr>
            <a:spLocks noGrp="1" noChangeArrowheads="1"/>
          </p:cNvSpPr>
          <p:nvPr>
            <p:ph idx="1"/>
          </p:nvPr>
        </p:nvSpPr>
        <p:spPr bwMode="auto"/>
        <p:txBody>
          <a:bodyPr wrap="square" numCol="1" anchor="t" anchorCtr="0" compatLnSpc="1">
            <a:prstTxWarp prst="textNoShape">
              <a:avLst/>
            </a:prstTxWarp>
          </a:bodyPr>
          <a:lstStyle/>
          <a:p>
            <a:pPr>
              <a:lnSpc>
                <a:spcPct val="80000"/>
              </a:lnSpc>
              <a:buFont typeface="Wingdings" panose="05000000000000000000" pitchFamily="2" charset="2"/>
              <a:buNone/>
            </a:pPr>
            <a:r>
              <a:rPr lang="sv-SE" altLang="en-US" sz="2400"/>
              <a:t>Dengan Maklumat Pemerintah pada tanggal 5 Oktober 1945</a:t>
            </a:r>
            <a:r>
              <a:rPr lang="sv-SE" altLang="zh-CN" sz="2400">
                <a:ea typeface="SimSun" panose="02010600030101010101" pitchFamily="2" charset="-122"/>
              </a:rPr>
              <a:t> </a:t>
            </a:r>
            <a:r>
              <a:rPr lang="fi-FI" altLang="en-US" sz="2400"/>
              <a:t>terbentuklah organisasi ketentaraan yang bernama Tentara</a:t>
            </a:r>
            <a:r>
              <a:rPr lang="fi-FI" altLang="zh-CN" sz="2400">
                <a:ea typeface="SimSun" panose="02010600030101010101" pitchFamily="2" charset="-122"/>
              </a:rPr>
              <a:t> </a:t>
            </a:r>
            <a:r>
              <a:rPr lang="fi-FI" altLang="en-US" sz="2400"/>
              <a:t>Keamanan Rakyat (TKR). Semula yang ditunjuk menjadi pimpinan</a:t>
            </a:r>
            <a:r>
              <a:rPr lang="fi-FI" altLang="zh-CN" sz="2400">
                <a:ea typeface="SimSun" panose="02010600030101010101" pitchFamily="2" charset="-122"/>
              </a:rPr>
              <a:t> </a:t>
            </a:r>
            <a:r>
              <a:rPr lang="fi-FI" altLang="en-US" sz="2400"/>
              <a:t>tertinggi TKR adalah Supriyadi, pimpinan perlawanan Peta di Blitar</a:t>
            </a:r>
            <a:r>
              <a:rPr lang="fi-FI" altLang="zh-CN" sz="2400">
                <a:ea typeface="SimSun" panose="02010600030101010101" pitchFamily="2" charset="-122"/>
              </a:rPr>
              <a:t> </a:t>
            </a:r>
            <a:r>
              <a:rPr lang="it-IT" altLang="en-US" sz="2400"/>
              <a:t>(Februari 1945), dan sebagai Menteri Keamanan Rakyat ad interim diangkat Muhammad Surjoadikusumo, mantan Daidanco</a:t>
            </a:r>
            <a:r>
              <a:rPr lang="it-IT" altLang="zh-CN" sz="2400">
                <a:ea typeface="SimSun" panose="02010600030101010101" pitchFamily="2" charset="-122"/>
              </a:rPr>
              <a:t> </a:t>
            </a:r>
            <a:r>
              <a:rPr lang="fi-FI" altLang="en-US" sz="2400"/>
              <a:t>Peta. Berdasarkan Maklumat Pemerintah itu pula, Oerip</a:t>
            </a:r>
            <a:r>
              <a:rPr lang="fi-FI" altLang="zh-CN" sz="2400">
                <a:ea typeface="SimSun" panose="02010600030101010101" pitchFamily="2" charset="-122"/>
              </a:rPr>
              <a:t> </a:t>
            </a:r>
            <a:r>
              <a:rPr lang="sv-SE" altLang="zh-CN" sz="2400">
                <a:ea typeface="SimSun" panose="02010600030101010101" pitchFamily="2" charset="-122"/>
              </a:rPr>
              <a:t>Soemoharjo membentuk Markas Tinggi TKR di Jogjakarta</a:t>
            </a:r>
            <a:r>
              <a:rPr lang="en-US" altLang="zh-CN" sz="2400">
                <a:ea typeface="SimSun" panose="02010600030101010101" pitchFamily="2" charset="-122"/>
              </a:rPr>
              <a:t> </a:t>
            </a:r>
            <a:endParaRPr lang="en-US" altLang="en-US" sz="2400"/>
          </a:p>
        </p:txBody>
      </p:sp>
      <p:pic>
        <p:nvPicPr>
          <p:cNvPr id="27652" name="Picture 4">
            <a:extLst>
              <a:ext uri="{FF2B5EF4-FFF2-40B4-BE49-F238E27FC236}">
                <a16:creationId xmlns:a16="http://schemas.microsoft.com/office/drawing/2014/main" id="{AA60B38A-CF85-4B42-9C0C-AFEF9A7E64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2804" y="3750752"/>
            <a:ext cx="2376487" cy="266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checkerboard(across)">
                                      <p:cBhvr>
                                        <p:cTn id="7" dur="30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7652"/>
                                        </p:tgtEl>
                                        <p:attrNameLst>
                                          <p:attrName>style.visibility</p:attrName>
                                        </p:attrNameLst>
                                      </p:cBhvr>
                                      <p:to>
                                        <p:strVal val="visible"/>
                                      </p:to>
                                    </p:set>
                                    <p:anim calcmode="lin" valueType="num">
                                      <p:cBhvr>
                                        <p:cTn id="12" dur="5000" fill="hold"/>
                                        <p:tgtEl>
                                          <p:spTgt spid="27652"/>
                                        </p:tgtEl>
                                        <p:attrNameLst>
                                          <p:attrName>ppt_w</p:attrName>
                                        </p:attrNameLst>
                                      </p:cBhvr>
                                      <p:tavLst>
                                        <p:tav tm="0">
                                          <p:val>
                                            <p:fltVal val="0"/>
                                          </p:val>
                                        </p:tav>
                                        <p:tav tm="100000">
                                          <p:val>
                                            <p:strVal val="#ppt_w"/>
                                          </p:val>
                                        </p:tav>
                                      </p:tavLst>
                                    </p:anim>
                                    <p:anim calcmode="lin" valueType="num">
                                      <p:cBhvr>
                                        <p:cTn id="13" dur="5000" fill="hold"/>
                                        <p:tgtEl>
                                          <p:spTgt spid="27652"/>
                                        </p:tgtEl>
                                        <p:attrNameLst>
                                          <p:attrName>ppt_h</p:attrName>
                                        </p:attrNameLst>
                                      </p:cBhvr>
                                      <p:tavLst>
                                        <p:tav tm="0">
                                          <p:val>
                                            <p:fltVal val="0"/>
                                          </p:val>
                                        </p:tav>
                                        <p:tav tm="100000">
                                          <p:val>
                                            <p:strVal val="#ppt_h"/>
                                          </p:val>
                                        </p:tav>
                                      </p:tavLst>
                                    </p:anim>
                                    <p:animEffect transition="in" filter="fade">
                                      <p:cBhvr>
                                        <p:cTn id="14" dur="5000"/>
                                        <p:tgtEl>
                                          <p:spTgt spid="27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id="{116106B1-3528-4408-89E4-85C1382AD35A}"/>
              </a:ext>
            </a:extLst>
          </p:cNvPr>
          <p:cNvSpPr>
            <a:spLocks noGrp="1" noChangeArrowheads="1"/>
          </p:cNvSpPr>
          <p:nvPr>
            <p:ph idx="1"/>
          </p:nvPr>
        </p:nvSpPr>
        <p:spPr bwMode="auto">
          <a:xfrm>
            <a:off x="4343400" y="1052514"/>
            <a:ext cx="6096000" cy="5043487"/>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sv-SE" altLang="en-US" sz="1800"/>
              <a:t>Pada tanggal 18</a:t>
            </a:r>
            <a:r>
              <a:rPr lang="sv-SE" altLang="zh-CN" sz="1800">
                <a:ea typeface="SimSun" panose="02010600030101010101" pitchFamily="2" charset="-122"/>
              </a:rPr>
              <a:t> </a:t>
            </a:r>
            <a:r>
              <a:rPr lang="sv-SE" altLang="en-US" sz="1800"/>
              <a:t>Desember 1945 pemerintah mengangkat Kolonel Soedirman sebagai</a:t>
            </a:r>
            <a:r>
              <a:rPr lang="sv-SE" altLang="zh-CN" sz="1800">
                <a:ea typeface="SimSun" panose="02010600030101010101" pitchFamily="2" charset="-122"/>
              </a:rPr>
              <a:t> </a:t>
            </a:r>
            <a:r>
              <a:rPr lang="sv-SE" altLang="en-US" sz="1800"/>
              <a:t>Panglima Besar TKR dengan pangkat jenderal. Adapun sebagai</a:t>
            </a:r>
            <a:r>
              <a:rPr lang="sv-SE" altLang="zh-CN" sz="1800">
                <a:ea typeface="SimSun" panose="02010600030101010101" pitchFamily="2" charset="-122"/>
              </a:rPr>
              <a:t> </a:t>
            </a:r>
            <a:r>
              <a:rPr lang="sv-SE" altLang="en-US" sz="1800"/>
              <a:t>Kepala Staf Umum TKR dipegang oleh Mayor Oerip Soemoharjo.</a:t>
            </a:r>
            <a:endParaRPr lang="fi-FI" altLang="en-US" sz="1800"/>
          </a:p>
          <a:p>
            <a:pPr>
              <a:lnSpc>
                <a:spcPct val="80000"/>
              </a:lnSpc>
              <a:buFont typeface="Wingdings" panose="05000000000000000000" pitchFamily="2" charset="2"/>
              <a:buNone/>
            </a:pPr>
            <a:r>
              <a:rPr lang="fi-FI" altLang="en-US" sz="1800"/>
              <a:t>Adapun perkembangan Tentara Keamanan Rakyat adalah</a:t>
            </a:r>
          </a:p>
          <a:p>
            <a:pPr>
              <a:lnSpc>
                <a:spcPct val="80000"/>
              </a:lnSpc>
              <a:buFont typeface="Wingdings" panose="05000000000000000000" pitchFamily="2" charset="2"/>
              <a:buNone/>
            </a:pPr>
            <a:r>
              <a:rPr lang="fi-FI" altLang="en-US" sz="1800"/>
              <a:t>sebagai berikut.</a:t>
            </a:r>
          </a:p>
          <a:p>
            <a:pPr>
              <a:lnSpc>
                <a:spcPct val="80000"/>
              </a:lnSpc>
              <a:buFont typeface="Wingdings" panose="05000000000000000000" pitchFamily="2" charset="2"/>
              <a:buNone/>
            </a:pPr>
            <a:r>
              <a:rPr lang="fi-FI" altLang="en-US" sz="1800"/>
              <a:t>a. Pada tanggal 7 Januari 1946, pemerintah mengubah nama</a:t>
            </a:r>
            <a:r>
              <a:rPr lang="fi-FI" altLang="zh-CN" sz="1800">
                <a:ea typeface="SimSun" panose="02010600030101010101" pitchFamily="2" charset="-122"/>
              </a:rPr>
              <a:t> </a:t>
            </a:r>
            <a:r>
              <a:rPr lang="fi-FI" altLang="en-US" sz="1800"/>
              <a:t>Tentara Keamanan Rakyat menjadi Tentara Keselamatan</a:t>
            </a:r>
            <a:r>
              <a:rPr lang="fi-FI" altLang="zh-CN" sz="1800">
                <a:ea typeface="SimSun" panose="02010600030101010101" pitchFamily="2" charset="-122"/>
              </a:rPr>
              <a:t> </a:t>
            </a:r>
            <a:r>
              <a:rPr lang="fi-FI" altLang="en-US" sz="1800"/>
              <a:t>Rakyat. Kemudian Kementerian Keamanan Rakyat menjadi</a:t>
            </a:r>
            <a:r>
              <a:rPr lang="fi-FI" altLang="zh-CN" sz="1800">
                <a:ea typeface="SimSun" panose="02010600030101010101" pitchFamily="2" charset="-122"/>
              </a:rPr>
              <a:t> </a:t>
            </a:r>
            <a:r>
              <a:rPr lang="pt-BR" altLang="en-US" sz="1800"/>
              <a:t>Tentara Republik Indonesia.</a:t>
            </a:r>
          </a:p>
          <a:p>
            <a:pPr>
              <a:lnSpc>
                <a:spcPct val="80000"/>
              </a:lnSpc>
              <a:buFont typeface="Wingdings" panose="05000000000000000000" pitchFamily="2" charset="2"/>
              <a:buNone/>
            </a:pPr>
            <a:r>
              <a:rPr lang="pt-BR" altLang="en-US" sz="1800"/>
              <a:t>b. Tanggal 24 Januari 1945, Tentara Keselamatan Rakyat (TKR)</a:t>
            </a:r>
            <a:r>
              <a:rPr lang="pt-BR" altLang="zh-CN" sz="1800">
                <a:ea typeface="SimSun" panose="02010600030101010101" pitchFamily="2" charset="-122"/>
              </a:rPr>
              <a:t> </a:t>
            </a:r>
            <a:r>
              <a:rPr lang="it-IT" altLang="en-US" sz="1800"/>
              <a:t>berganti nama menjadi Tentara Republik Indonesia (TRI).</a:t>
            </a:r>
            <a:r>
              <a:rPr lang="it-IT" altLang="zh-CN" sz="1800">
                <a:ea typeface="SimSun" panose="02010600030101010101" pitchFamily="2" charset="-122"/>
              </a:rPr>
              <a:t> </a:t>
            </a:r>
            <a:r>
              <a:rPr lang="it-IT" altLang="en-US" sz="1800"/>
              <a:t>Pergantian nama itu dilatarbelakangi oleh upaya mendirikan</a:t>
            </a:r>
            <a:r>
              <a:rPr lang="it-IT" altLang="zh-CN" sz="1800">
                <a:ea typeface="SimSun" panose="02010600030101010101" pitchFamily="2" charset="-122"/>
              </a:rPr>
              <a:t> </a:t>
            </a:r>
            <a:r>
              <a:rPr lang="it-IT" altLang="en-US" sz="1800"/>
              <a:t>tentara kebangsaan yang percaya pada kekuatan sendiri.</a:t>
            </a:r>
            <a:endParaRPr lang="sv-SE" altLang="en-US" sz="1800"/>
          </a:p>
          <a:p>
            <a:pPr>
              <a:lnSpc>
                <a:spcPct val="80000"/>
              </a:lnSpc>
              <a:buFont typeface="Wingdings" panose="05000000000000000000" pitchFamily="2" charset="2"/>
              <a:buNone/>
            </a:pPr>
            <a:r>
              <a:rPr lang="sv-SE" altLang="en-US" sz="1800"/>
              <a:t>c.  Pada tanggal 5 Mei 1947, presiden mengeluarkan dekret guna</a:t>
            </a:r>
            <a:r>
              <a:rPr lang="sv-SE" altLang="zh-CN" sz="1800">
                <a:ea typeface="SimSun" panose="02010600030101010101" pitchFamily="2" charset="-122"/>
              </a:rPr>
              <a:t> </a:t>
            </a:r>
            <a:r>
              <a:rPr lang="sv-SE" altLang="en-US" sz="1800"/>
              <a:t>membentuk suatu panitia yang ia pimpin sendiri dengan nama</a:t>
            </a:r>
            <a:r>
              <a:rPr lang="sv-SE" altLang="zh-CN" sz="1800">
                <a:ea typeface="SimSun" panose="02010600030101010101" pitchFamily="2" charset="-122"/>
              </a:rPr>
              <a:t> </a:t>
            </a:r>
            <a:r>
              <a:rPr lang="sv-SE" altLang="en-US" sz="1800"/>
              <a:t>Panitia Pembentukan Organisasi Tentara Nasional Indonesia.</a:t>
            </a:r>
            <a:endParaRPr lang="en-US" altLang="en-US" sz="1800"/>
          </a:p>
        </p:txBody>
      </p:sp>
      <p:pic>
        <p:nvPicPr>
          <p:cNvPr id="28676" name="Picture 4">
            <a:extLst>
              <a:ext uri="{FF2B5EF4-FFF2-40B4-BE49-F238E27FC236}">
                <a16:creationId xmlns:a16="http://schemas.microsoft.com/office/drawing/2014/main" id="{878780B6-DEA1-4A50-B838-122A9DDE80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1" y="1052513"/>
            <a:ext cx="2087563" cy="252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20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20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20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86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2000" fill="hold"/>
                                        <p:tgtEl>
                                          <p:spTgt spid="28675">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86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675">
                                            <p:txEl>
                                              <p:pRg st="4" end="4"/>
                                            </p:txEl>
                                          </p:spTgt>
                                        </p:tgtEl>
                                        <p:attrNameLst>
                                          <p:attrName>style.visibility</p:attrName>
                                        </p:attrNameLst>
                                      </p:cBhvr>
                                      <p:to>
                                        <p:strVal val="visible"/>
                                      </p:to>
                                    </p:set>
                                    <p:anim calcmode="lin" valueType="num">
                                      <p:cBhvr additive="base">
                                        <p:cTn id="31" dur="2000" fill="hold"/>
                                        <p:tgtEl>
                                          <p:spTgt spid="28675">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286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675">
                                            <p:txEl>
                                              <p:pRg st="5" end="5"/>
                                            </p:txEl>
                                          </p:spTgt>
                                        </p:tgtEl>
                                        <p:attrNameLst>
                                          <p:attrName>style.visibility</p:attrName>
                                        </p:attrNameLst>
                                      </p:cBhvr>
                                      <p:to>
                                        <p:strVal val="visible"/>
                                      </p:to>
                                    </p:set>
                                    <p:anim calcmode="lin" valueType="num">
                                      <p:cBhvr additive="base">
                                        <p:cTn id="37" dur="2000" fill="hold"/>
                                        <p:tgtEl>
                                          <p:spTgt spid="28675">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286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0" fill="hold" nodeType="clickEffect">
                                  <p:stCondLst>
                                    <p:cond delay="0"/>
                                  </p:stCondLst>
                                  <p:childTnLst>
                                    <p:set>
                                      <p:cBhvr>
                                        <p:cTn id="42" dur="1" fill="hold">
                                          <p:stCondLst>
                                            <p:cond delay="0"/>
                                          </p:stCondLst>
                                        </p:cTn>
                                        <p:tgtEl>
                                          <p:spTgt spid="28676"/>
                                        </p:tgtEl>
                                        <p:attrNameLst>
                                          <p:attrName>style.visibility</p:attrName>
                                        </p:attrNameLst>
                                      </p:cBhvr>
                                      <p:to>
                                        <p:strVal val="visible"/>
                                      </p:to>
                                    </p:set>
                                    <p:anim calcmode="lin" valueType="num">
                                      <p:cBhvr>
                                        <p:cTn id="43" dur="5000" fill="hold"/>
                                        <p:tgtEl>
                                          <p:spTgt spid="28676"/>
                                        </p:tgtEl>
                                        <p:attrNameLst>
                                          <p:attrName>ppt_w</p:attrName>
                                        </p:attrNameLst>
                                      </p:cBhvr>
                                      <p:tavLst>
                                        <p:tav tm="0">
                                          <p:val>
                                            <p:fltVal val="0"/>
                                          </p:val>
                                        </p:tav>
                                        <p:tav tm="100000">
                                          <p:val>
                                            <p:strVal val="#ppt_w"/>
                                          </p:val>
                                        </p:tav>
                                      </p:tavLst>
                                    </p:anim>
                                    <p:anim calcmode="lin" valueType="num">
                                      <p:cBhvr>
                                        <p:cTn id="44" dur="5000" fill="hold"/>
                                        <p:tgtEl>
                                          <p:spTgt spid="28676"/>
                                        </p:tgtEl>
                                        <p:attrNameLst>
                                          <p:attrName>ppt_h</p:attrName>
                                        </p:attrNameLst>
                                      </p:cBhvr>
                                      <p:tavLst>
                                        <p:tav tm="0">
                                          <p:val>
                                            <p:fltVal val="0"/>
                                          </p:val>
                                        </p:tav>
                                        <p:tav tm="100000">
                                          <p:val>
                                            <p:strVal val="#ppt_h"/>
                                          </p:val>
                                        </p:tav>
                                      </p:tavLst>
                                    </p:anim>
                                    <p:animEffect transition="in" filter="fade">
                                      <p:cBhvr>
                                        <p:cTn id="45" dur="50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9564ABD-F2B9-4D91-AB36-C5A178036781}"/>
              </a:ext>
            </a:extLst>
          </p:cNvPr>
          <p:cNvSpPr>
            <a:spLocks noGrp="1" noChangeArrowheads="1"/>
          </p:cNvSpPr>
          <p:nvPr>
            <p:ph type="title" sz="quarter"/>
          </p:nvPr>
        </p:nvSpPr>
        <p:spPr>
          <a:xfrm>
            <a:off x="1990035" y="450574"/>
            <a:ext cx="8128000" cy="1143000"/>
          </a:xfrm>
        </p:spPr>
        <p:txBody>
          <a:bodyPr/>
          <a:lstStyle/>
          <a:p>
            <a:r>
              <a:rPr lang="en-US" altLang="zh-CN">
                <a:ea typeface="SimSun" panose="02010600030101010101" pitchFamily="2" charset="-122"/>
              </a:rPr>
              <a:t>Proklamasi Kemerdekaan</a:t>
            </a:r>
            <a:endParaRPr lang="en-US" altLang="en-US"/>
          </a:p>
        </p:txBody>
      </p:sp>
      <p:pic>
        <p:nvPicPr>
          <p:cNvPr id="6152" name="Picture 8" descr="Proklamasi">
            <a:hlinkClick r:id="rId2"/>
            <a:extLst>
              <a:ext uri="{FF2B5EF4-FFF2-40B4-BE49-F238E27FC236}">
                <a16:creationId xmlns:a16="http://schemas.microsoft.com/office/drawing/2014/main" id="{8F8AB623-66EE-4E84-AD8F-2C55DA5293AA}"/>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2585349" y="1822174"/>
            <a:ext cx="2949575"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9" descr="proklamasi%206">
            <a:hlinkClick r:id="rId4"/>
            <a:extLst>
              <a:ext uri="{FF2B5EF4-FFF2-40B4-BE49-F238E27FC236}">
                <a16:creationId xmlns:a16="http://schemas.microsoft.com/office/drawing/2014/main" id="{97CCBEB7-3A3B-4D77-921D-553C476EED62}"/>
              </a:ext>
            </a:extLst>
          </p:cNvPr>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bwMode="auto">
          <a:xfrm>
            <a:off x="5698435" y="1847574"/>
            <a:ext cx="2971800" cy="1930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10" descr="proklamasi%202">
            <a:hlinkClick r:id="rId6"/>
            <a:extLst>
              <a:ext uri="{FF2B5EF4-FFF2-40B4-BE49-F238E27FC236}">
                <a16:creationId xmlns:a16="http://schemas.microsoft.com/office/drawing/2014/main" id="{1B4C183E-DBB7-4045-A400-B6ECA540372C}"/>
              </a:ext>
            </a:extLst>
          </p:cNvPr>
          <p:cNvPicPr>
            <a:picLocks noGrp="1" noChangeAspect="1" noChangeArrowheads="1"/>
          </p:cNvPicPr>
          <p:nvPr>
            <p:ph sz="quarter" idx="3"/>
          </p:nvPr>
        </p:nvPicPr>
        <p:blipFill>
          <a:blip r:embed="rId7">
            <a:extLst>
              <a:ext uri="{28A0092B-C50C-407E-A947-70E740481C1C}">
                <a14:useLocalDpi xmlns:a14="http://schemas.microsoft.com/office/drawing/2010/main" val="0"/>
              </a:ext>
            </a:extLst>
          </a:blip>
          <a:srcRect/>
          <a:stretch>
            <a:fillRect/>
          </a:stretch>
        </p:blipFill>
        <p:spPr bwMode="auto">
          <a:xfrm>
            <a:off x="2645674" y="3955774"/>
            <a:ext cx="2828925"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11" descr="proklamasi%204">
            <a:hlinkClick r:id="rId8"/>
            <a:extLst>
              <a:ext uri="{FF2B5EF4-FFF2-40B4-BE49-F238E27FC236}">
                <a16:creationId xmlns:a16="http://schemas.microsoft.com/office/drawing/2014/main" id="{C5367CD4-A955-4CC6-952A-C65824CE9F4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95261" y="3917674"/>
            <a:ext cx="2974975"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amond(in)">
                                      <p:cBhvr>
                                        <p:cTn id="7" dur="30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6152"/>
                                        </p:tgtEl>
                                        <p:attrNameLst>
                                          <p:attrName>style.visibility</p:attrName>
                                        </p:attrNameLst>
                                      </p:cBhvr>
                                      <p:to>
                                        <p:strVal val="visible"/>
                                      </p:to>
                                    </p:set>
                                    <p:anim calcmode="lin" valueType="num">
                                      <p:cBhvr>
                                        <p:cTn id="12" dur="5000" fill="hold"/>
                                        <p:tgtEl>
                                          <p:spTgt spid="6152"/>
                                        </p:tgtEl>
                                        <p:attrNameLst>
                                          <p:attrName>ppt_w</p:attrName>
                                        </p:attrNameLst>
                                      </p:cBhvr>
                                      <p:tavLst>
                                        <p:tav tm="0">
                                          <p:val>
                                            <p:fltVal val="0"/>
                                          </p:val>
                                        </p:tav>
                                        <p:tav tm="100000">
                                          <p:val>
                                            <p:strVal val="#ppt_w"/>
                                          </p:val>
                                        </p:tav>
                                      </p:tavLst>
                                    </p:anim>
                                    <p:anim calcmode="lin" valueType="num">
                                      <p:cBhvr>
                                        <p:cTn id="13" dur="5000" fill="hold"/>
                                        <p:tgtEl>
                                          <p:spTgt spid="6152"/>
                                        </p:tgtEl>
                                        <p:attrNameLst>
                                          <p:attrName>ppt_h</p:attrName>
                                        </p:attrNameLst>
                                      </p:cBhvr>
                                      <p:tavLst>
                                        <p:tav tm="0">
                                          <p:val>
                                            <p:fltVal val="0"/>
                                          </p:val>
                                        </p:tav>
                                        <p:tav tm="100000">
                                          <p:val>
                                            <p:strVal val="#ppt_h"/>
                                          </p:val>
                                        </p:tav>
                                      </p:tavLst>
                                    </p:anim>
                                    <p:animEffect transition="in" filter="fade">
                                      <p:cBhvr>
                                        <p:cTn id="14" dur="5000"/>
                                        <p:tgtEl>
                                          <p:spTgt spid="615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6153"/>
                                        </p:tgtEl>
                                        <p:attrNameLst>
                                          <p:attrName>style.visibility</p:attrName>
                                        </p:attrNameLst>
                                      </p:cBhvr>
                                      <p:to>
                                        <p:strVal val="visible"/>
                                      </p:to>
                                    </p:set>
                                    <p:anim calcmode="lin" valueType="num">
                                      <p:cBhvr>
                                        <p:cTn id="19" dur="5000" fill="hold"/>
                                        <p:tgtEl>
                                          <p:spTgt spid="6153"/>
                                        </p:tgtEl>
                                        <p:attrNameLst>
                                          <p:attrName>ppt_w</p:attrName>
                                        </p:attrNameLst>
                                      </p:cBhvr>
                                      <p:tavLst>
                                        <p:tav tm="0">
                                          <p:val>
                                            <p:fltVal val="0"/>
                                          </p:val>
                                        </p:tav>
                                        <p:tav tm="100000">
                                          <p:val>
                                            <p:strVal val="#ppt_w"/>
                                          </p:val>
                                        </p:tav>
                                      </p:tavLst>
                                    </p:anim>
                                    <p:anim calcmode="lin" valueType="num">
                                      <p:cBhvr>
                                        <p:cTn id="20" dur="5000" fill="hold"/>
                                        <p:tgtEl>
                                          <p:spTgt spid="6153"/>
                                        </p:tgtEl>
                                        <p:attrNameLst>
                                          <p:attrName>ppt_h</p:attrName>
                                        </p:attrNameLst>
                                      </p:cBhvr>
                                      <p:tavLst>
                                        <p:tav tm="0">
                                          <p:val>
                                            <p:fltVal val="0"/>
                                          </p:val>
                                        </p:tav>
                                        <p:tav tm="100000">
                                          <p:val>
                                            <p:strVal val="#ppt_h"/>
                                          </p:val>
                                        </p:tav>
                                      </p:tavLst>
                                    </p:anim>
                                    <p:animEffect transition="in" filter="fade">
                                      <p:cBhvr>
                                        <p:cTn id="21" dur="5000"/>
                                        <p:tgtEl>
                                          <p:spTgt spid="615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nodeType="clickEffect">
                                  <p:stCondLst>
                                    <p:cond delay="0"/>
                                  </p:stCondLst>
                                  <p:childTnLst>
                                    <p:set>
                                      <p:cBhvr>
                                        <p:cTn id="25" dur="1" fill="hold">
                                          <p:stCondLst>
                                            <p:cond delay="0"/>
                                          </p:stCondLst>
                                        </p:cTn>
                                        <p:tgtEl>
                                          <p:spTgt spid="6154"/>
                                        </p:tgtEl>
                                        <p:attrNameLst>
                                          <p:attrName>style.visibility</p:attrName>
                                        </p:attrNameLst>
                                      </p:cBhvr>
                                      <p:to>
                                        <p:strVal val="visible"/>
                                      </p:to>
                                    </p:set>
                                    <p:anim calcmode="lin" valueType="num">
                                      <p:cBhvr>
                                        <p:cTn id="26" dur="5000" fill="hold"/>
                                        <p:tgtEl>
                                          <p:spTgt spid="6154"/>
                                        </p:tgtEl>
                                        <p:attrNameLst>
                                          <p:attrName>ppt_w</p:attrName>
                                        </p:attrNameLst>
                                      </p:cBhvr>
                                      <p:tavLst>
                                        <p:tav tm="0">
                                          <p:val>
                                            <p:fltVal val="0"/>
                                          </p:val>
                                        </p:tav>
                                        <p:tav tm="100000">
                                          <p:val>
                                            <p:strVal val="#ppt_w"/>
                                          </p:val>
                                        </p:tav>
                                      </p:tavLst>
                                    </p:anim>
                                    <p:anim calcmode="lin" valueType="num">
                                      <p:cBhvr>
                                        <p:cTn id="27" dur="5000" fill="hold"/>
                                        <p:tgtEl>
                                          <p:spTgt spid="6154"/>
                                        </p:tgtEl>
                                        <p:attrNameLst>
                                          <p:attrName>ppt_h</p:attrName>
                                        </p:attrNameLst>
                                      </p:cBhvr>
                                      <p:tavLst>
                                        <p:tav tm="0">
                                          <p:val>
                                            <p:fltVal val="0"/>
                                          </p:val>
                                        </p:tav>
                                        <p:tav tm="100000">
                                          <p:val>
                                            <p:strVal val="#ppt_h"/>
                                          </p:val>
                                        </p:tav>
                                      </p:tavLst>
                                    </p:anim>
                                    <p:animEffect transition="in" filter="fade">
                                      <p:cBhvr>
                                        <p:cTn id="28" dur="5000"/>
                                        <p:tgtEl>
                                          <p:spTgt spid="615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nodeType="clickEffect">
                                  <p:stCondLst>
                                    <p:cond delay="0"/>
                                  </p:stCondLst>
                                  <p:childTnLst>
                                    <p:set>
                                      <p:cBhvr>
                                        <p:cTn id="32" dur="1" fill="hold">
                                          <p:stCondLst>
                                            <p:cond delay="0"/>
                                          </p:stCondLst>
                                        </p:cTn>
                                        <p:tgtEl>
                                          <p:spTgt spid="6155"/>
                                        </p:tgtEl>
                                        <p:attrNameLst>
                                          <p:attrName>style.visibility</p:attrName>
                                        </p:attrNameLst>
                                      </p:cBhvr>
                                      <p:to>
                                        <p:strVal val="visible"/>
                                      </p:to>
                                    </p:set>
                                    <p:anim calcmode="lin" valueType="num">
                                      <p:cBhvr>
                                        <p:cTn id="33" dur="5000" fill="hold"/>
                                        <p:tgtEl>
                                          <p:spTgt spid="6155"/>
                                        </p:tgtEl>
                                        <p:attrNameLst>
                                          <p:attrName>ppt_w</p:attrName>
                                        </p:attrNameLst>
                                      </p:cBhvr>
                                      <p:tavLst>
                                        <p:tav tm="0">
                                          <p:val>
                                            <p:fltVal val="0"/>
                                          </p:val>
                                        </p:tav>
                                        <p:tav tm="100000">
                                          <p:val>
                                            <p:strVal val="#ppt_w"/>
                                          </p:val>
                                        </p:tav>
                                      </p:tavLst>
                                    </p:anim>
                                    <p:anim calcmode="lin" valueType="num">
                                      <p:cBhvr>
                                        <p:cTn id="34" dur="5000" fill="hold"/>
                                        <p:tgtEl>
                                          <p:spTgt spid="6155"/>
                                        </p:tgtEl>
                                        <p:attrNameLst>
                                          <p:attrName>ppt_h</p:attrName>
                                        </p:attrNameLst>
                                      </p:cBhvr>
                                      <p:tavLst>
                                        <p:tav tm="0">
                                          <p:val>
                                            <p:fltVal val="0"/>
                                          </p:val>
                                        </p:tav>
                                        <p:tav tm="100000">
                                          <p:val>
                                            <p:strVal val="#ppt_h"/>
                                          </p:val>
                                        </p:tav>
                                      </p:tavLst>
                                    </p:anim>
                                    <p:animEffect transition="in" filter="fade">
                                      <p:cBhvr>
                                        <p:cTn id="35" dur="5000"/>
                                        <p:tgtEl>
                                          <p:spTgt spid="6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a:extLst>
              <a:ext uri="{FF2B5EF4-FFF2-40B4-BE49-F238E27FC236}">
                <a16:creationId xmlns:a16="http://schemas.microsoft.com/office/drawing/2014/main" id="{7B540372-0915-499B-BDAC-E19846654A00}"/>
              </a:ext>
            </a:extLst>
          </p:cNvPr>
          <p:cNvSpPr>
            <a:spLocks noGrp="1" noChangeArrowheads="1"/>
          </p:cNvSpPr>
          <p:nvPr>
            <p:ph idx="1"/>
          </p:nvPr>
        </p:nvSpPr>
        <p:spPr bwMode="auto"/>
        <p:txBody>
          <a:bodyPr wrap="square" numCol="1" anchor="t" anchorCtr="0" compatLnSpc="1">
            <a:prstTxWarp prst="textNoShape">
              <a:avLst/>
            </a:prstTxWarp>
          </a:bodyPr>
          <a:lstStyle/>
          <a:p>
            <a:r>
              <a:rPr lang="sv-SE" altLang="en-US" sz="2400"/>
              <a:t>Panitia tersebut beranggotakan 21 orang dari berbagai pimpinan</a:t>
            </a:r>
            <a:r>
              <a:rPr lang="sv-SE" altLang="zh-CN" sz="2400">
                <a:ea typeface="SimSun" panose="02010600030101010101" pitchFamily="2" charset="-122"/>
              </a:rPr>
              <a:t> </a:t>
            </a:r>
            <a:r>
              <a:rPr lang="sv-SE" altLang="en-US" sz="2400"/>
              <a:t>laskar yang paling berpengaruh. Pada tanggal 3 Juni 1947 keluar</a:t>
            </a:r>
            <a:r>
              <a:rPr lang="sv-SE" altLang="zh-CN" sz="2400">
                <a:ea typeface="SimSun" panose="02010600030101010101" pitchFamily="2" charset="-122"/>
              </a:rPr>
              <a:t> </a:t>
            </a:r>
            <a:r>
              <a:rPr lang="sv-SE" altLang="en-US" sz="2400"/>
              <a:t>sebuah penetapan yang menyatakan bahwa TRI berganti nama</a:t>
            </a:r>
            <a:r>
              <a:rPr lang="sv-SE" altLang="zh-CN" sz="2400">
                <a:ea typeface="SimSun" panose="02010600030101010101" pitchFamily="2" charset="-122"/>
              </a:rPr>
              <a:t> </a:t>
            </a:r>
            <a:r>
              <a:rPr lang="it-IT" altLang="en-US" sz="2400"/>
              <a:t>menjadi Tentara Nasional Indonesia (TNI). </a:t>
            </a:r>
            <a:endParaRPr lang="it-IT" altLang="zh-CN" sz="2400">
              <a:ea typeface="SimSun" panose="02010600030101010101" pitchFamily="2" charset="-122"/>
            </a:endParaRPr>
          </a:p>
          <a:p>
            <a:r>
              <a:rPr lang="it-IT" altLang="en-US" sz="2400"/>
              <a:t>Pergantian nama</a:t>
            </a:r>
            <a:r>
              <a:rPr lang="it-IT" altLang="zh-CN" sz="2400">
                <a:ea typeface="SimSun" panose="02010600030101010101" pitchFamily="2" charset="-122"/>
              </a:rPr>
              <a:t> </a:t>
            </a:r>
            <a:r>
              <a:rPr lang="fi-FI" altLang="en-US" sz="2400"/>
              <a:t>itu dilatarbelakangi oleh upaya mereorganisasi tentara kebang</a:t>
            </a:r>
            <a:r>
              <a:rPr lang="sv-SE" altLang="zh-CN" sz="2400">
                <a:ea typeface="SimSun" panose="02010600030101010101" pitchFamily="2" charset="-122"/>
              </a:rPr>
              <a:t>saan yang benar-benar profesional</a:t>
            </a:r>
            <a:r>
              <a:rPr lang="en-US" altLang="zh-CN" sz="2400">
                <a:ea typeface="SimSun" panose="02010600030101010101" pitchFamily="2" charset="-122"/>
              </a:rPr>
              <a:t> </a:t>
            </a:r>
            <a:endParaRPr lang="en-US" altLang="en-US" sz="2400"/>
          </a:p>
        </p:txBody>
      </p:sp>
      <p:pic>
        <p:nvPicPr>
          <p:cNvPr id="29700" name="Picture 4">
            <a:extLst>
              <a:ext uri="{FF2B5EF4-FFF2-40B4-BE49-F238E27FC236}">
                <a16:creationId xmlns:a16="http://schemas.microsoft.com/office/drawing/2014/main" id="{6FE72BD6-DC02-4FE5-B07B-D406BD4B4B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4747" y="3429000"/>
            <a:ext cx="2104796" cy="274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ox(in)">
                                      <p:cBhvr>
                                        <p:cTn id="7" dur="50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box(in)">
                                      <p:cBhvr>
                                        <p:cTn id="12" dur="50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29700"/>
                                        </p:tgtEl>
                                        <p:attrNameLst>
                                          <p:attrName>style.visibility</p:attrName>
                                        </p:attrNameLst>
                                      </p:cBhvr>
                                      <p:to>
                                        <p:strVal val="visible"/>
                                      </p:to>
                                    </p:set>
                                    <p:anim calcmode="lin" valueType="num">
                                      <p:cBhvr>
                                        <p:cTn id="17" dur="5000" fill="hold"/>
                                        <p:tgtEl>
                                          <p:spTgt spid="29700"/>
                                        </p:tgtEl>
                                        <p:attrNameLst>
                                          <p:attrName>ppt_w</p:attrName>
                                        </p:attrNameLst>
                                      </p:cBhvr>
                                      <p:tavLst>
                                        <p:tav tm="0">
                                          <p:val>
                                            <p:fltVal val="0"/>
                                          </p:val>
                                        </p:tav>
                                        <p:tav tm="100000">
                                          <p:val>
                                            <p:strVal val="#ppt_w"/>
                                          </p:val>
                                        </p:tav>
                                      </p:tavLst>
                                    </p:anim>
                                    <p:anim calcmode="lin" valueType="num">
                                      <p:cBhvr>
                                        <p:cTn id="18" dur="5000" fill="hold"/>
                                        <p:tgtEl>
                                          <p:spTgt spid="29700"/>
                                        </p:tgtEl>
                                        <p:attrNameLst>
                                          <p:attrName>ppt_h</p:attrName>
                                        </p:attrNameLst>
                                      </p:cBhvr>
                                      <p:tavLst>
                                        <p:tav tm="0">
                                          <p:val>
                                            <p:fltVal val="0"/>
                                          </p:val>
                                        </p:tav>
                                        <p:tav tm="100000">
                                          <p:val>
                                            <p:strVal val="#ppt_h"/>
                                          </p:val>
                                        </p:tav>
                                      </p:tavLst>
                                    </p:anim>
                                    <p:animEffect transition="in" filter="fade">
                                      <p:cBhvr>
                                        <p:cTn id="19" dur="5000"/>
                                        <p:tgtEl>
                                          <p:spTgt spid="29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B76981B-BC07-433D-9D61-8BAF2A3E868B}"/>
              </a:ext>
            </a:extLst>
          </p:cNvPr>
          <p:cNvSpPr>
            <a:spLocks noGrp="1" noChangeArrowheads="1"/>
          </p:cNvSpPr>
          <p:nvPr>
            <p:ph type="title"/>
          </p:nvPr>
        </p:nvSpPr>
        <p:spPr>
          <a:xfrm>
            <a:off x="1215887" y="325369"/>
            <a:ext cx="10515600" cy="1325563"/>
          </a:xfrm>
        </p:spPr>
        <p:txBody>
          <a:bodyPr/>
          <a:lstStyle/>
          <a:p>
            <a:r>
              <a:rPr lang="en-US" altLang="en-US"/>
              <a:t>Isi Teks Proklamasi</a:t>
            </a:r>
            <a:br>
              <a:rPr lang="en-US" altLang="en-US"/>
            </a:br>
            <a:endParaRPr lang="en-US" altLang="en-US"/>
          </a:p>
        </p:txBody>
      </p:sp>
      <p:sp>
        <p:nvSpPr>
          <p:cNvPr id="8195" name="Rectangle 3">
            <a:extLst>
              <a:ext uri="{FF2B5EF4-FFF2-40B4-BE49-F238E27FC236}">
                <a16:creationId xmlns:a16="http://schemas.microsoft.com/office/drawing/2014/main" id="{CDD0EFA2-B276-4A1E-9738-CF8318456631}"/>
              </a:ext>
            </a:extLst>
          </p:cNvPr>
          <p:cNvSpPr>
            <a:spLocks noGrp="1" noChangeArrowheads="1"/>
          </p:cNvSpPr>
          <p:nvPr>
            <p:ph sz="half" idx="1"/>
          </p:nvPr>
        </p:nvSpPr>
        <p:spPr bwMode="auto">
          <a:xfrm>
            <a:off x="1542370" y="1785869"/>
            <a:ext cx="3595687" cy="4114800"/>
          </a:xfrm>
        </p:spPr>
        <p:txBody>
          <a:bodyPr wrap="square" numCol="1" anchor="t" anchorCtr="0" compatLnSpc="1">
            <a:prstTxWarp prst="textNoShape">
              <a:avLst/>
            </a:prstTxWarp>
            <a:normAutofit lnSpcReduction="10000"/>
          </a:bodyPr>
          <a:lstStyle/>
          <a:p>
            <a:pPr>
              <a:lnSpc>
                <a:spcPct val="80000"/>
              </a:lnSpc>
              <a:buFont typeface="Wingdings" panose="05000000000000000000" pitchFamily="2" charset="2"/>
              <a:buNone/>
            </a:pPr>
            <a:r>
              <a:rPr lang="en-US" altLang="en-US" sz="1800" dirty="0"/>
              <a:t>Isi </a:t>
            </a:r>
            <a:r>
              <a:rPr lang="en-US" altLang="en-US" sz="1800" dirty="0" err="1"/>
              <a:t>teks</a:t>
            </a:r>
            <a:r>
              <a:rPr lang="en-US" altLang="en-US" sz="1800" dirty="0"/>
              <a:t> </a:t>
            </a:r>
            <a:r>
              <a:rPr lang="en-US" altLang="en-US" sz="1800" dirty="0" err="1">
                <a:hlinkClick r:id="rId3" tooltip="Proklamasi"/>
              </a:rPr>
              <a:t>proklamasi</a:t>
            </a:r>
            <a:r>
              <a:rPr lang="en-US" altLang="en-US" sz="1800" dirty="0"/>
              <a:t> </a:t>
            </a:r>
            <a:r>
              <a:rPr lang="en-US" altLang="en-US" sz="1800" dirty="0" err="1"/>
              <a:t>kemerdekaan</a:t>
            </a:r>
            <a:r>
              <a:rPr lang="en-US" altLang="en-US" sz="1800" dirty="0"/>
              <a:t> yang </a:t>
            </a:r>
            <a:r>
              <a:rPr lang="en-US" altLang="en-US" sz="1800" dirty="0" err="1"/>
              <a:t>singkat</a:t>
            </a:r>
            <a:r>
              <a:rPr lang="en-US" altLang="en-US" sz="1800" dirty="0"/>
              <a:t> </a:t>
            </a:r>
            <a:r>
              <a:rPr lang="en-US" altLang="en-US" sz="1800" dirty="0" err="1"/>
              <a:t>ini</a:t>
            </a:r>
            <a:r>
              <a:rPr lang="en-US" altLang="en-US" sz="1800" dirty="0"/>
              <a:t> </a:t>
            </a:r>
            <a:r>
              <a:rPr lang="en-US" altLang="en-US" sz="1800" dirty="0" err="1"/>
              <a:t>adalah</a:t>
            </a:r>
            <a:r>
              <a:rPr lang="en-US" altLang="en-US" sz="1800" dirty="0"/>
              <a:t>:</a:t>
            </a:r>
            <a:endParaRPr lang="en-US" altLang="en-US" sz="1800" i="1" dirty="0"/>
          </a:p>
          <a:p>
            <a:pPr>
              <a:lnSpc>
                <a:spcPct val="80000"/>
              </a:lnSpc>
              <a:buFont typeface="Wingdings" panose="05000000000000000000" pitchFamily="2" charset="2"/>
              <a:buNone/>
            </a:pPr>
            <a:r>
              <a:rPr lang="en-US" altLang="en-US" sz="1800" i="1" dirty="0"/>
              <a:t>Kami </a:t>
            </a:r>
            <a:r>
              <a:rPr lang="en-US" altLang="en-US" sz="1800" i="1" dirty="0" err="1"/>
              <a:t>bangsa</a:t>
            </a:r>
            <a:r>
              <a:rPr lang="en-US" altLang="en-US" sz="1800" i="1" dirty="0"/>
              <a:t> Indonesia </a:t>
            </a:r>
            <a:r>
              <a:rPr lang="en-US" altLang="en-US" sz="1800" i="1" dirty="0" err="1"/>
              <a:t>dengan</a:t>
            </a:r>
            <a:r>
              <a:rPr lang="en-US" altLang="en-US" sz="1800" i="1" dirty="0"/>
              <a:t> </a:t>
            </a:r>
          </a:p>
          <a:p>
            <a:pPr>
              <a:lnSpc>
                <a:spcPct val="80000"/>
              </a:lnSpc>
              <a:buFont typeface="Wingdings" panose="05000000000000000000" pitchFamily="2" charset="2"/>
              <a:buNone/>
            </a:pPr>
            <a:r>
              <a:rPr lang="en-US" altLang="en-US" sz="1800" i="1" dirty="0" err="1"/>
              <a:t>ini</a:t>
            </a:r>
            <a:r>
              <a:rPr lang="en-US" altLang="en-US" sz="1800" i="1" dirty="0"/>
              <a:t> </a:t>
            </a:r>
            <a:r>
              <a:rPr lang="en-US" altLang="en-US" sz="1800" i="1" dirty="0" err="1"/>
              <a:t>menjatakan</a:t>
            </a:r>
            <a:r>
              <a:rPr lang="en-US" altLang="en-US" sz="1800" i="1" dirty="0"/>
              <a:t> </a:t>
            </a:r>
            <a:r>
              <a:rPr lang="en-US" altLang="en-US" sz="1800" i="1" dirty="0" err="1"/>
              <a:t>kemerdekaan</a:t>
            </a:r>
            <a:r>
              <a:rPr lang="en-US" altLang="en-US" sz="1800" i="1" dirty="0"/>
              <a:t> </a:t>
            </a:r>
          </a:p>
          <a:p>
            <a:pPr>
              <a:lnSpc>
                <a:spcPct val="80000"/>
              </a:lnSpc>
              <a:buFont typeface="Wingdings" panose="05000000000000000000" pitchFamily="2" charset="2"/>
              <a:buNone/>
            </a:pPr>
            <a:r>
              <a:rPr lang="en-US" altLang="en-US" sz="1800" i="1" dirty="0"/>
              <a:t>Indonesia.</a:t>
            </a:r>
          </a:p>
          <a:p>
            <a:pPr>
              <a:lnSpc>
                <a:spcPct val="80000"/>
              </a:lnSpc>
              <a:buFont typeface="Wingdings" panose="05000000000000000000" pitchFamily="2" charset="2"/>
              <a:buNone/>
            </a:pPr>
            <a:r>
              <a:rPr lang="en-US" altLang="zh-CN" sz="1800" i="1" dirty="0">
                <a:ea typeface="SimSun" panose="02010600030101010101" pitchFamily="2" charset="-122"/>
              </a:rPr>
              <a:t> </a:t>
            </a:r>
            <a:r>
              <a:rPr lang="en-US" altLang="en-US" sz="1800" i="1" dirty="0"/>
              <a:t>Hal-</a:t>
            </a:r>
            <a:r>
              <a:rPr lang="en-US" altLang="en-US" sz="1800" i="1" dirty="0" err="1"/>
              <a:t>hal</a:t>
            </a:r>
            <a:r>
              <a:rPr lang="en-US" altLang="en-US" sz="1800" i="1" dirty="0"/>
              <a:t> </a:t>
            </a:r>
            <a:r>
              <a:rPr lang="en-US" altLang="en-US" sz="1800" i="1" dirty="0" err="1"/>
              <a:t>jang</a:t>
            </a:r>
            <a:r>
              <a:rPr lang="en-US" altLang="en-US" sz="1800" i="1" dirty="0"/>
              <a:t> </a:t>
            </a:r>
            <a:r>
              <a:rPr lang="en-US" altLang="en-US" sz="1800" i="1" dirty="0" err="1"/>
              <a:t>mengenai</a:t>
            </a:r>
            <a:r>
              <a:rPr lang="en-US" altLang="en-US" sz="1800" i="1" dirty="0"/>
              <a:t> </a:t>
            </a:r>
          </a:p>
          <a:p>
            <a:pPr>
              <a:lnSpc>
                <a:spcPct val="80000"/>
              </a:lnSpc>
              <a:buFont typeface="Wingdings" panose="05000000000000000000" pitchFamily="2" charset="2"/>
              <a:buNone/>
            </a:pPr>
            <a:r>
              <a:rPr lang="en-US" altLang="en-US" sz="1800" i="1" dirty="0" err="1"/>
              <a:t>pemindahan</a:t>
            </a:r>
            <a:r>
              <a:rPr lang="en-US" altLang="en-US" sz="1800" i="1" dirty="0"/>
              <a:t> </a:t>
            </a:r>
            <a:r>
              <a:rPr lang="en-US" altLang="en-US" sz="1800" i="1" dirty="0" err="1"/>
              <a:t>kekoeasaan</a:t>
            </a:r>
            <a:r>
              <a:rPr lang="en-US" altLang="en-US" sz="1800" i="1" dirty="0"/>
              <a:t> </a:t>
            </a:r>
            <a:r>
              <a:rPr lang="en-US" altLang="en-US" sz="1800" i="1" dirty="0" err="1"/>
              <a:t>d.l.l.</a:t>
            </a:r>
            <a:r>
              <a:rPr lang="en-US" altLang="en-US" sz="1800" i="1" dirty="0"/>
              <a:t>, </a:t>
            </a:r>
          </a:p>
          <a:p>
            <a:pPr>
              <a:lnSpc>
                <a:spcPct val="80000"/>
              </a:lnSpc>
              <a:buFont typeface="Wingdings" panose="05000000000000000000" pitchFamily="2" charset="2"/>
              <a:buNone/>
            </a:pPr>
            <a:r>
              <a:rPr lang="en-US" altLang="en-US" sz="1800" i="1" dirty="0" err="1"/>
              <a:t>diselenggarakan</a:t>
            </a:r>
            <a:r>
              <a:rPr lang="en-US" altLang="zh-CN" sz="1800" i="1" dirty="0">
                <a:ea typeface="SimSun" panose="02010600030101010101" pitchFamily="2" charset="-122"/>
              </a:rPr>
              <a:t> </a:t>
            </a:r>
            <a:r>
              <a:rPr lang="sv-SE" altLang="en-US" sz="1800" i="1" dirty="0"/>
              <a:t>dengan tjara </a:t>
            </a:r>
          </a:p>
          <a:p>
            <a:pPr>
              <a:lnSpc>
                <a:spcPct val="80000"/>
              </a:lnSpc>
              <a:buFont typeface="Wingdings" panose="05000000000000000000" pitchFamily="2" charset="2"/>
              <a:buNone/>
            </a:pPr>
            <a:r>
              <a:rPr lang="sv-SE" altLang="en-US" sz="1800" i="1" dirty="0"/>
              <a:t>seksama dan dalam tempo jang </a:t>
            </a:r>
          </a:p>
          <a:p>
            <a:pPr>
              <a:lnSpc>
                <a:spcPct val="80000"/>
              </a:lnSpc>
              <a:buFont typeface="Wingdings" panose="05000000000000000000" pitchFamily="2" charset="2"/>
              <a:buNone/>
            </a:pPr>
            <a:r>
              <a:rPr lang="sv-SE" altLang="en-US" sz="1800" i="1" dirty="0"/>
              <a:t>sesingkat-singkatnja.</a:t>
            </a:r>
          </a:p>
          <a:p>
            <a:pPr>
              <a:lnSpc>
                <a:spcPct val="80000"/>
              </a:lnSpc>
              <a:buFont typeface="Wingdings" panose="05000000000000000000" pitchFamily="2" charset="2"/>
              <a:buNone/>
            </a:pPr>
            <a:r>
              <a:rPr lang="sv-SE" altLang="en-US" sz="1800" i="1" dirty="0"/>
              <a:t>Djakarta, hari 17 boelan 8 tahoen 05</a:t>
            </a:r>
          </a:p>
          <a:p>
            <a:pPr>
              <a:lnSpc>
                <a:spcPct val="80000"/>
              </a:lnSpc>
              <a:buFont typeface="Wingdings" panose="05000000000000000000" pitchFamily="2" charset="2"/>
              <a:buNone/>
            </a:pPr>
            <a:r>
              <a:rPr lang="sv-SE" altLang="en-US" sz="1800" i="1" dirty="0"/>
              <a:t>Atas nama bangsa Indonesia.</a:t>
            </a:r>
          </a:p>
          <a:p>
            <a:pPr>
              <a:lnSpc>
                <a:spcPct val="80000"/>
              </a:lnSpc>
              <a:buFont typeface="Wingdings" panose="05000000000000000000" pitchFamily="2" charset="2"/>
              <a:buNone/>
            </a:pPr>
            <a:r>
              <a:rPr lang="sv-SE" altLang="en-US" sz="1800" i="1" dirty="0"/>
              <a:t>Soekarno/Hatta</a:t>
            </a:r>
            <a:endParaRPr lang="en-US" altLang="en-US" sz="1800" i="1" dirty="0"/>
          </a:p>
        </p:txBody>
      </p:sp>
      <p:sp>
        <p:nvSpPr>
          <p:cNvPr id="8196" name="Rectangle 4">
            <a:extLst>
              <a:ext uri="{FF2B5EF4-FFF2-40B4-BE49-F238E27FC236}">
                <a16:creationId xmlns:a16="http://schemas.microsoft.com/office/drawing/2014/main" id="{802C13E3-606E-46B4-B862-08BBD803CC3A}"/>
              </a:ext>
            </a:extLst>
          </p:cNvPr>
          <p:cNvSpPr>
            <a:spLocks noGrp="1" noChangeArrowheads="1"/>
          </p:cNvSpPr>
          <p:nvPr>
            <p:ph sz="half" idx="2"/>
          </p:nvPr>
        </p:nvSpPr>
        <p:spPr bwMode="auto">
          <a:xfrm>
            <a:off x="6096000" y="1781832"/>
            <a:ext cx="5181600" cy="4351338"/>
          </a:xfrm>
        </p:spPr>
        <p:txBody>
          <a:bodyPr wrap="square" numCol="1" anchor="t" anchorCtr="0" compatLnSpc="1">
            <a:prstTxWarp prst="textNoShape">
              <a:avLst/>
            </a:prstTxWarp>
            <a:normAutofit lnSpcReduction="10000"/>
          </a:bodyPr>
          <a:lstStyle/>
          <a:p>
            <a:pPr>
              <a:lnSpc>
                <a:spcPct val="80000"/>
              </a:lnSpc>
              <a:buFont typeface="Wingdings" panose="05000000000000000000" pitchFamily="2" charset="2"/>
              <a:buNone/>
            </a:pPr>
            <a:r>
              <a:rPr lang="fi-FI" altLang="en-US" sz="1800" i="1" u="sng" dirty="0"/>
              <a:t>Proklamasi</a:t>
            </a:r>
            <a:endParaRPr lang="fi-FI" altLang="en-US" sz="1800" i="1" dirty="0"/>
          </a:p>
          <a:p>
            <a:pPr>
              <a:lnSpc>
                <a:spcPct val="80000"/>
              </a:lnSpc>
              <a:buFont typeface="Wingdings" panose="05000000000000000000" pitchFamily="2" charset="2"/>
              <a:buNone/>
            </a:pPr>
            <a:r>
              <a:rPr lang="fi-FI" altLang="en-US" sz="1800" i="1" dirty="0"/>
              <a:t>Kami bangsa Indonesia dengan ini menjatakan kemerdekaan Indonesia.</a:t>
            </a:r>
          </a:p>
          <a:p>
            <a:pPr>
              <a:lnSpc>
                <a:spcPct val="80000"/>
              </a:lnSpc>
              <a:buFont typeface="Wingdings" panose="05000000000000000000" pitchFamily="2" charset="2"/>
              <a:buNone/>
            </a:pPr>
            <a:r>
              <a:rPr lang="fi-FI" altLang="en-US" sz="1800" i="1" dirty="0"/>
              <a:t>Hal² jang mengenai pemindahan kekoeasaan d.l.l., diselenggarakan</a:t>
            </a:r>
            <a:r>
              <a:rPr lang="fi-FI" altLang="zh-CN" sz="1800" i="1" dirty="0">
                <a:ea typeface="SimSun" panose="02010600030101010101" pitchFamily="2" charset="-122"/>
              </a:rPr>
              <a:t> </a:t>
            </a:r>
            <a:r>
              <a:rPr lang="sv-SE" altLang="en-US" sz="1800" i="1" dirty="0"/>
              <a:t>dengan tjara saksama dan dalam tempoh jang sesingkat-singkatnja.</a:t>
            </a:r>
          </a:p>
          <a:p>
            <a:pPr>
              <a:lnSpc>
                <a:spcPct val="80000"/>
              </a:lnSpc>
              <a:buFont typeface="Wingdings" panose="05000000000000000000" pitchFamily="2" charset="2"/>
              <a:buNone/>
            </a:pPr>
            <a:r>
              <a:rPr lang="sv-SE" altLang="en-US" sz="1800" i="1" dirty="0"/>
              <a:t>Djakarta, 17-8-45</a:t>
            </a:r>
          </a:p>
          <a:p>
            <a:pPr>
              <a:lnSpc>
                <a:spcPct val="80000"/>
              </a:lnSpc>
              <a:buFont typeface="Wingdings" panose="05000000000000000000" pitchFamily="2" charset="2"/>
              <a:buNone/>
            </a:pPr>
            <a:r>
              <a:rPr lang="sv-SE" altLang="en-US" sz="1800" i="1" dirty="0"/>
              <a:t>Wakil2 bangsa Indonesia.</a:t>
            </a:r>
            <a:endParaRPr lang="en-US" altLang="en-US" sz="1800" i="1" dirty="0"/>
          </a:p>
        </p:txBody>
      </p:sp>
      <p:pic>
        <p:nvPicPr>
          <p:cNvPr id="8197" name="Bung_Karno_-_Teks_Proklamasi(2).mp3">
            <a:hlinkClick r:id="" action="ppaction://media"/>
            <a:extLst>
              <a:ext uri="{FF2B5EF4-FFF2-40B4-BE49-F238E27FC236}">
                <a16:creationId xmlns:a16="http://schemas.microsoft.com/office/drawing/2014/main" id="{A58A7D18-1C94-4553-8A2B-B1D206AAD49A}"/>
              </a:ext>
            </a:extLst>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10218600" y="6197532"/>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advTm="90000"/>
    </mc:Choice>
    <mc:Fallback>
      <p:transition spd="slow" advTm="90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box(in)">
                                      <p:cBhvr>
                                        <p:cTn id="7" dur="2000"/>
                                        <p:tgtEl>
                                          <p:spTgt spid="8194"/>
                                        </p:tgtEl>
                                      </p:cBhvr>
                                    </p:animEffect>
                                  </p:childTnLst>
                                </p:cTn>
                              </p:par>
                            </p:childTnLst>
                          </p:cTn>
                        </p:par>
                        <p:par>
                          <p:cTn id="8" fill="hold" nodeType="afterGroup">
                            <p:stCondLst>
                              <p:cond delay="2000"/>
                            </p:stCondLst>
                            <p:childTnLst>
                              <p:par>
                                <p:cTn id="9" presetID="1" presetClass="mediacall" presetSubtype="0" fill="hold" nodeType="afterEffect">
                                  <p:stCondLst>
                                    <p:cond delay="0"/>
                                  </p:stCondLst>
                                  <p:childTnLst>
                                    <p:cmd type="call" cmd="playFrom(0.0)">
                                      <p:cBhvr>
                                        <p:cTn id="10" dur="51683" fill="hold"/>
                                        <p:tgtEl>
                                          <p:spTgt spid="8197"/>
                                        </p:tgtEl>
                                      </p:cBhvr>
                                    </p:cmd>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8195">
                                            <p:txEl>
                                              <p:pRg st="0" end="0"/>
                                            </p:txEl>
                                          </p:spTgt>
                                        </p:tgtEl>
                                        <p:attrNameLst>
                                          <p:attrName>style.visibility</p:attrName>
                                        </p:attrNameLst>
                                      </p:cBhvr>
                                      <p:to>
                                        <p:strVal val="visible"/>
                                      </p:to>
                                    </p:set>
                                    <p:animEffect transition="in" filter="checkerboard(across)">
                                      <p:cBhvr>
                                        <p:cTn id="15" dur="3000"/>
                                        <p:tgtEl>
                                          <p:spTgt spid="819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8195">
                                            <p:txEl>
                                              <p:pRg st="1" end="1"/>
                                            </p:txEl>
                                          </p:spTgt>
                                        </p:tgtEl>
                                        <p:attrNameLst>
                                          <p:attrName>style.visibility</p:attrName>
                                        </p:attrNameLst>
                                      </p:cBhvr>
                                      <p:to>
                                        <p:strVal val="visible"/>
                                      </p:to>
                                    </p:set>
                                    <p:animEffect transition="in" filter="checkerboard(across)">
                                      <p:cBhvr>
                                        <p:cTn id="20" dur="3000"/>
                                        <p:tgtEl>
                                          <p:spTgt spid="819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Effect transition="in" filter="checkerboard(across)">
                                      <p:cBhvr>
                                        <p:cTn id="25" dur="3000"/>
                                        <p:tgtEl>
                                          <p:spTgt spid="8195">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8195">
                                            <p:txEl>
                                              <p:pRg st="3" end="3"/>
                                            </p:txEl>
                                          </p:spTgt>
                                        </p:tgtEl>
                                        <p:attrNameLst>
                                          <p:attrName>style.visibility</p:attrName>
                                        </p:attrNameLst>
                                      </p:cBhvr>
                                      <p:to>
                                        <p:strVal val="visible"/>
                                      </p:to>
                                    </p:set>
                                    <p:animEffect transition="in" filter="checkerboard(across)">
                                      <p:cBhvr>
                                        <p:cTn id="30" dur="3000"/>
                                        <p:tgtEl>
                                          <p:spTgt spid="819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8195">
                                            <p:txEl>
                                              <p:pRg st="4" end="4"/>
                                            </p:txEl>
                                          </p:spTgt>
                                        </p:tgtEl>
                                        <p:attrNameLst>
                                          <p:attrName>style.visibility</p:attrName>
                                        </p:attrNameLst>
                                      </p:cBhvr>
                                      <p:to>
                                        <p:strVal val="visible"/>
                                      </p:to>
                                    </p:set>
                                    <p:animEffect transition="in" filter="checkerboard(across)">
                                      <p:cBhvr>
                                        <p:cTn id="35" dur="3000"/>
                                        <p:tgtEl>
                                          <p:spTgt spid="8195">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8195">
                                            <p:txEl>
                                              <p:pRg st="5" end="5"/>
                                            </p:txEl>
                                          </p:spTgt>
                                        </p:tgtEl>
                                        <p:attrNameLst>
                                          <p:attrName>style.visibility</p:attrName>
                                        </p:attrNameLst>
                                      </p:cBhvr>
                                      <p:to>
                                        <p:strVal val="visible"/>
                                      </p:to>
                                    </p:set>
                                    <p:animEffect transition="in" filter="checkerboard(across)">
                                      <p:cBhvr>
                                        <p:cTn id="40" dur="3000"/>
                                        <p:tgtEl>
                                          <p:spTgt spid="8195">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8195">
                                            <p:txEl>
                                              <p:pRg st="6" end="6"/>
                                            </p:txEl>
                                          </p:spTgt>
                                        </p:tgtEl>
                                        <p:attrNameLst>
                                          <p:attrName>style.visibility</p:attrName>
                                        </p:attrNameLst>
                                      </p:cBhvr>
                                      <p:to>
                                        <p:strVal val="visible"/>
                                      </p:to>
                                    </p:set>
                                    <p:animEffect transition="in" filter="checkerboard(across)">
                                      <p:cBhvr>
                                        <p:cTn id="45" dur="3000"/>
                                        <p:tgtEl>
                                          <p:spTgt spid="8195">
                                            <p:txEl>
                                              <p:pRg st="6" end="6"/>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8195">
                                            <p:txEl>
                                              <p:pRg st="7" end="7"/>
                                            </p:txEl>
                                          </p:spTgt>
                                        </p:tgtEl>
                                        <p:attrNameLst>
                                          <p:attrName>style.visibility</p:attrName>
                                        </p:attrNameLst>
                                      </p:cBhvr>
                                      <p:to>
                                        <p:strVal val="visible"/>
                                      </p:to>
                                    </p:set>
                                    <p:animEffect transition="in" filter="checkerboard(across)">
                                      <p:cBhvr>
                                        <p:cTn id="50" dur="3000"/>
                                        <p:tgtEl>
                                          <p:spTgt spid="8195">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8195">
                                            <p:txEl>
                                              <p:pRg st="8" end="8"/>
                                            </p:txEl>
                                          </p:spTgt>
                                        </p:tgtEl>
                                        <p:attrNameLst>
                                          <p:attrName>style.visibility</p:attrName>
                                        </p:attrNameLst>
                                      </p:cBhvr>
                                      <p:to>
                                        <p:strVal val="visible"/>
                                      </p:to>
                                    </p:set>
                                    <p:animEffect transition="in" filter="checkerboard(across)">
                                      <p:cBhvr>
                                        <p:cTn id="55" dur="3000"/>
                                        <p:tgtEl>
                                          <p:spTgt spid="8195">
                                            <p:txEl>
                                              <p:pRg st="8" end="8"/>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ntr" presetSubtype="10" fill="hold" grpId="0" nodeType="clickEffect">
                                  <p:stCondLst>
                                    <p:cond delay="0"/>
                                  </p:stCondLst>
                                  <p:childTnLst>
                                    <p:set>
                                      <p:cBhvr>
                                        <p:cTn id="59" dur="1" fill="hold">
                                          <p:stCondLst>
                                            <p:cond delay="0"/>
                                          </p:stCondLst>
                                        </p:cTn>
                                        <p:tgtEl>
                                          <p:spTgt spid="8195">
                                            <p:txEl>
                                              <p:pRg st="9" end="9"/>
                                            </p:txEl>
                                          </p:spTgt>
                                        </p:tgtEl>
                                        <p:attrNameLst>
                                          <p:attrName>style.visibility</p:attrName>
                                        </p:attrNameLst>
                                      </p:cBhvr>
                                      <p:to>
                                        <p:strVal val="visible"/>
                                      </p:to>
                                    </p:set>
                                    <p:animEffect transition="in" filter="checkerboard(across)">
                                      <p:cBhvr>
                                        <p:cTn id="60" dur="3000"/>
                                        <p:tgtEl>
                                          <p:spTgt spid="8195">
                                            <p:txEl>
                                              <p:pRg st="9" end="9"/>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 presetClass="entr" presetSubtype="10" fill="hold" grpId="0" nodeType="clickEffect">
                                  <p:stCondLst>
                                    <p:cond delay="0"/>
                                  </p:stCondLst>
                                  <p:childTnLst>
                                    <p:set>
                                      <p:cBhvr>
                                        <p:cTn id="64" dur="1" fill="hold">
                                          <p:stCondLst>
                                            <p:cond delay="0"/>
                                          </p:stCondLst>
                                        </p:cTn>
                                        <p:tgtEl>
                                          <p:spTgt spid="8195">
                                            <p:txEl>
                                              <p:pRg st="10" end="10"/>
                                            </p:txEl>
                                          </p:spTgt>
                                        </p:tgtEl>
                                        <p:attrNameLst>
                                          <p:attrName>style.visibility</p:attrName>
                                        </p:attrNameLst>
                                      </p:cBhvr>
                                      <p:to>
                                        <p:strVal val="visible"/>
                                      </p:to>
                                    </p:set>
                                    <p:animEffect transition="in" filter="checkerboard(across)">
                                      <p:cBhvr>
                                        <p:cTn id="65" dur="3000"/>
                                        <p:tgtEl>
                                          <p:spTgt spid="8195">
                                            <p:txEl>
                                              <p:pRg st="10" end="10"/>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 presetClass="entr" presetSubtype="10" fill="hold" grpId="0" nodeType="clickEffect">
                                  <p:stCondLst>
                                    <p:cond delay="0"/>
                                  </p:stCondLst>
                                  <p:childTnLst>
                                    <p:set>
                                      <p:cBhvr>
                                        <p:cTn id="69" dur="1" fill="hold">
                                          <p:stCondLst>
                                            <p:cond delay="0"/>
                                          </p:stCondLst>
                                        </p:cTn>
                                        <p:tgtEl>
                                          <p:spTgt spid="8195">
                                            <p:txEl>
                                              <p:pRg st="11" end="11"/>
                                            </p:txEl>
                                          </p:spTgt>
                                        </p:tgtEl>
                                        <p:attrNameLst>
                                          <p:attrName>style.visibility</p:attrName>
                                        </p:attrNameLst>
                                      </p:cBhvr>
                                      <p:to>
                                        <p:strVal val="visible"/>
                                      </p:to>
                                    </p:set>
                                    <p:animEffect transition="in" filter="checkerboard(across)">
                                      <p:cBhvr>
                                        <p:cTn id="70" dur="3000"/>
                                        <p:tgtEl>
                                          <p:spTgt spid="8195">
                                            <p:txEl>
                                              <p:pRg st="11" end="11"/>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5" presetClass="entr" presetSubtype="10" fill="hold" grpId="0" nodeType="clickEffect">
                                  <p:stCondLst>
                                    <p:cond delay="0"/>
                                  </p:stCondLst>
                                  <p:childTnLst>
                                    <p:set>
                                      <p:cBhvr>
                                        <p:cTn id="74" dur="1" fill="hold">
                                          <p:stCondLst>
                                            <p:cond delay="0"/>
                                          </p:stCondLst>
                                        </p:cTn>
                                        <p:tgtEl>
                                          <p:spTgt spid="8196">
                                            <p:txEl>
                                              <p:pRg st="0" end="0"/>
                                            </p:txEl>
                                          </p:spTgt>
                                        </p:tgtEl>
                                        <p:attrNameLst>
                                          <p:attrName>style.visibility</p:attrName>
                                        </p:attrNameLst>
                                      </p:cBhvr>
                                      <p:to>
                                        <p:strVal val="visible"/>
                                      </p:to>
                                    </p:set>
                                    <p:animEffect transition="in" filter="checkerboard(across)">
                                      <p:cBhvr>
                                        <p:cTn id="75" dur="3000"/>
                                        <p:tgtEl>
                                          <p:spTgt spid="8196">
                                            <p:txEl>
                                              <p:pRg st="0" end="0"/>
                                            </p:txEl>
                                          </p:spTgt>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5" presetClass="entr" presetSubtype="10" fill="hold" grpId="0" nodeType="clickEffect">
                                  <p:stCondLst>
                                    <p:cond delay="0"/>
                                  </p:stCondLst>
                                  <p:childTnLst>
                                    <p:set>
                                      <p:cBhvr>
                                        <p:cTn id="79" dur="1" fill="hold">
                                          <p:stCondLst>
                                            <p:cond delay="0"/>
                                          </p:stCondLst>
                                        </p:cTn>
                                        <p:tgtEl>
                                          <p:spTgt spid="8196">
                                            <p:txEl>
                                              <p:pRg st="1" end="1"/>
                                            </p:txEl>
                                          </p:spTgt>
                                        </p:tgtEl>
                                        <p:attrNameLst>
                                          <p:attrName>style.visibility</p:attrName>
                                        </p:attrNameLst>
                                      </p:cBhvr>
                                      <p:to>
                                        <p:strVal val="visible"/>
                                      </p:to>
                                    </p:set>
                                    <p:animEffect transition="in" filter="checkerboard(across)">
                                      <p:cBhvr>
                                        <p:cTn id="80" dur="3000"/>
                                        <p:tgtEl>
                                          <p:spTgt spid="8196">
                                            <p:txEl>
                                              <p:pRg st="1" end="1"/>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5" presetClass="entr" presetSubtype="10" fill="hold" grpId="0" nodeType="clickEffect">
                                  <p:stCondLst>
                                    <p:cond delay="0"/>
                                  </p:stCondLst>
                                  <p:childTnLst>
                                    <p:set>
                                      <p:cBhvr>
                                        <p:cTn id="84" dur="1" fill="hold">
                                          <p:stCondLst>
                                            <p:cond delay="0"/>
                                          </p:stCondLst>
                                        </p:cTn>
                                        <p:tgtEl>
                                          <p:spTgt spid="8196">
                                            <p:txEl>
                                              <p:pRg st="2" end="2"/>
                                            </p:txEl>
                                          </p:spTgt>
                                        </p:tgtEl>
                                        <p:attrNameLst>
                                          <p:attrName>style.visibility</p:attrName>
                                        </p:attrNameLst>
                                      </p:cBhvr>
                                      <p:to>
                                        <p:strVal val="visible"/>
                                      </p:to>
                                    </p:set>
                                    <p:animEffect transition="in" filter="checkerboard(across)">
                                      <p:cBhvr>
                                        <p:cTn id="85" dur="3000"/>
                                        <p:tgtEl>
                                          <p:spTgt spid="8196">
                                            <p:txEl>
                                              <p:pRg st="2" end="2"/>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 presetClass="entr" presetSubtype="10" fill="hold" grpId="0" nodeType="clickEffect">
                                  <p:stCondLst>
                                    <p:cond delay="0"/>
                                  </p:stCondLst>
                                  <p:childTnLst>
                                    <p:set>
                                      <p:cBhvr>
                                        <p:cTn id="89" dur="1" fill="hold">
                                          <p:stCondLst>
                                            <p:cond delay="0"/>
                                          </p:stCondLst>
                                        </p:cTn>
                                        <p:tgtEl>
                                          <p:spTgt spid="8196">
                                            <p:txEl>
                                              <p:pRg st="3" end="3"/>
                                            </p:txEl>
                                          </p:spTgt>
                                        </p:tgtEl>
                                        <p:attrNameLst>
                                          <p:attrName>style.visibility</p:attrName>
                                        </p:attrNameLst>
                                      </p:cBhvr>
                                      <p:to>
                                        <p:strVal val="visible"/>
                                      </p:to>
                                    </p:set>
                                    <p:animEffect transition="in" filter="checkerboard(across)">
                                      <p:cBhvr>
                                        <p:cTn id="90" dur="3000"/>
                                        <p:tgtEl>
                                          <p:spTgt spid="8196">
                                            <p:txEl>
                                              <p:pRg st="3" end="3"/>
                                            </p:txEl>
                                          </p:spTgt>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5" presetClass="entr" presetSubtype="10" fill="hold" grpId="0" nodeType="clickEffect">
                                  <p:stCondLst>
                                    <p:cond delay="0"/>
                                  </p:stCondLst>
                                  <p:childTnLst>
                                    <p:set>
                                      <p:cBhvr>
                                        <p:cTn id="94" dur="1" fill="hold">
                                          <p:stCondLst>
                                            <p:cond delay="0"/>
                                          </p:stCondLst>
                                        </p:cTn>
                                        <p:tgtEl>
                                          <p:spTgt spid="8196">
                                            <p:txEl>
                                              <p:pRg st="4" end="4"/>
                                            </p:txEl>
                                          </p:spTgt>
                                        </p:tgtEl>
                                        <p:attrNameLst>
                                          <p:attrName>style.visibility</p:attrName>
                                        </p:attrNameLst>
                                      </p:cBhvr>
                                      <p:to>
                                        <p:strVal val="visible"/>
                                      </p:to>
                                    </p:set>
                                    <p:animEffect transition="in" filter="checkerboard(across)">
                                      <p:cBhvr>
                                        <p:cTn id="95" dur="3000"/>
                                        <p:tgtEl>
                                          <p:spTgt spid="81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96" fill="hold" display="0">
                  <p:stCondLst>
                    <p:cond delay="indefinite"/>
                  </p:stCondLst>
                  <p:endCondLst>
                    <p:cond evt="onNext" delay="0">
                      <p:tgtEl>
                        <p:sldTgt/>
                      </p:tgtEl>
                    </p:cond>
                    <p:cond evt="onPrev" delay="0">
                      <p:tgtEl>
                        <p:sldTgt/>
                      </p:tgtEl>
                    </p:cond>
                    <p:cond evt="onStopAudio" delay="0">
                      <p:tgtEl>
                        <p:sldTgt/>
                      </p:tgtEl>
                    </p:cond>
                  </p:endCondLst>
                </p:cTn>
                <p:tgtEl>
                  <p:spTgt spid="8197"/>
                </p:tgtEl>
              </p:cMediaNode>
            </p:audio>
          </p:childTnLst>
        </p:cTn>
      </p:par>
    </p:tnLst>
    <p:bldLst>
      <p:bldP spid="8194" grpId="0"/>
      <p:bldP spid="8195" grpId="0" build="p"/>
      <p:bldP spid="819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0B5FEED7-624C-4932-B81C-9C7623C6907C}"/>
              </a:ext>
            </a:extLst>
          </p:cNvPr>
          <p:cNvSpPr>
            <a:spLocks noGrp="1" noChangeArrowheads="1"/>
          </p:cNvSpPr>
          <p:nvPr>
            <p:ph idx="1"/>
          </p:nvPr>
        </p:nvSpPr>
        <p:spPr bwMode="auto">
          <a:xfrm>
            <a:off x="1992314" y="476250"/>
            <a:ext cx="8447087" cy="6381750"/>
          </a:xfrm>
        </p:spPr>
        <p:txBody>
          <a:bodyPr wrap="square" numCol="1" anchor="t" anchorCtr="0" compatLnSpc="1">
            <a:prstTxWarp prst="textNoShape">
              <a:avLst/>
            </a:prstTxWarp>
          </a:bodyPr>
          <a:lstStyle/>
          <a:p>
            <a:pPr algn="justLow">
              <a:lnSpc>
                <a:spcPct val="80000"/>
              </a:lnSpc>
            </a:pPr>
            <a:r>
              <a:rPr lang="en-US" altLang="en-US" sz="2400"/>
              <a:t>Teks proklamasi ditulis di ruang makan di rumah laksamana Tadashi Maeda jln Imam Bonjol No 1. Para penyusun teks proklamasi itu adalah Ir. Soekarno, Drs. Moh. Hatta, dan Mr. Ahmad Soebarjo.</a:t>
            </a:r>
          </a:p>
          <a:p>
            <a:pPr algn="justLow">
              <a:lnSpc>
                <a:spcPct val="80000"/>
              </a:lnSpc>
            </a:pPr>
            <a:r>
              <a:rPr lang="en-US" altLang="en-US" sz="2400"/>
              <a:t>Konsep teks proklamasi ditulis oleh Ir. Soekarno sendiri. Di ruang depan, hadir B.M Diah Sayuti Melik, Sukarni dan Soediro. Sukarni mengusulkan agar yang menandatangani teks proklamasi itu adalah Ir. Soekarno dan Drs. Moh. Hatta atas nama bangsa Indonesia. </a:t>
            </a:r>
          </a:p>
          <a:p>
            <a:pPr algn="justLow">
              <a:lnSpc>
                <a:spcPct val="80000"/>
              </a:lnSpc>
            </a:pPr>
            <a:r>
              <a:rPr lang="en-US" altLang="en-US" sz="2400"/>
              <a:t>Teks Proklamasi Indonesia itu diketik oleh Sayuti melik.</a:t>
            </a:r>
          </a:p>
          <a:p>
            <a:pPr algn="justLow">
              <a:lnSpc>
                <a:spcPct val="80000"/>
              </a:lnSpc>
            </a:pPr>
            <a:r>
              <a:rPr lang="en-US" altLang="en-US" sz="2400"/>
              <a:t> Pagi harinya, 17 Agustus 1945, di kediaman Soekarno, </a:t>
            </a:r>
            <a:r>
              <a:rPr lang="en-US" altLang="en-US" sz="2400">
                <a:hlinkClick r:id="rId2" tooltip="Jalan Pegangsaan Timur 56"/>
              </a:rPr>
              <a:t>Jalan Pegangsaan Timur 56</a:t>
            </a:r>
            <a:r>
              <a:rPr lang="en-US" altLang="en-US" sz="2400"/>
              <a:t> telah hadir antara lain </a:t>
            </a:r>
            <a:r>
              <a:rPr lang="en-US" altLang="en-US" sz="2400">
                <a:hlinkClick r:id="rId3" tooltip="Soewirjo (halaman belum tersedia)"/>
              </a:rPr>
              <a:t>Soewirjo</a:t>
            </a:r>
            <a:r>
              <a:rPr lang="en-US" altLang="en-US" sz="2400"/>
              <a:t>, </a:t>
            </a:r>
            <a:r>
              <a:rPr lang="en-US" altLang="en-US" sz="2400">
                <a:hlinkClick r:id="rId4" tooltip="Wilopo"/>
              </a:rPr>
              <a:t>Wilopo</a:t>
            </a:r>
            <a:r>
              <a:rPr lang="en-US" altLang="en-US" sz="2400"/>
              <a:t>, </a:t>
            </a:r>
            <a:r>
              <a:rPr lang="en-US" altLang="en-US" sz="2400">
                <a:hlinkClick r:id="rId5" tooltip="Gafar Pringgodigdo (halaman belum tersedia)"/>
              </a:rPr>
              <a:t>Gafar Pringgodigdo</a:t>
            </a:r>
            <a:r>
              <a:rPr lang="en-US" altLang="en-US" sz="2400"/>
              <a:t>, </a:t>
            </a:r>
            <a:r>
              <a:rPr lang="en-US" altLang="en-US" sz="2400">
                <a:hlinkClick r:id="rId6" tooltip="Tabrani (halaman belum tersedia)"/>
              </a:rPr>
              <a:t>Tabrani</a:t>
            </a:r>
            <a:r>
              <a:rPr lang="en-US" altLang="en-US" sz="2400"/>
              <a:t> dan </a:t>
            </a:r>
            <a:r>
              <a:rPr lang="en-US" altLang="en-US" sz="2400">
                <a:hlinkClick r:id="rId7" tooltip="SK Trimurti"/>
              </a:rPr>
              <a:t>Trimurti</a:t>
            </a:r>
            <a:r>
              <a:rPr lang="en-US" altLang="en-US" sz="2400"/>
              <a:t>. Acara dimulai pada pukul 10:00 dengan pembacaan proklamasi oleh Soekarno dan disambung pidato singkat tanpa teks. Kemudian bendera Merah Putih, yang telah dijahit oleh bu Fatmawati, dikibarkan, disusul dengan sambutan oleh </a:t>
            </a:r>
            <a:r>
              <a:rPr lang="en-US" altLang="en-US" sz="2400">
                <a:hlinkClick r:id="rId3" tooltip="Soewirjo (halaman belum tersedia)"/>
              </a:rPr>
              <a:t>Soewirjo</a:t>
            </a:r>
            <a:r>
              <a:rPr lang="en-US" altLang="en-US" sz="2400"/>
              <a:t>, wakil walikota Jakarta saat itu dan </a:t>
            </a:r>
            <a:r>
              <a:rPr lang="en-US" altLang="en-US" sz="2400">
                <a:hlinkClick r:id="rId8" tooltip="Dr. Moewardi"/>
              </a:rPr>
              <a:t>Moewardi</a:t>
            </a:r>
            <a:r>
              <a:rPr lang="en-US" altLang="en-US" sz="2400"/>
              <a:t>, pimpinan </a:t>
            </a:r>
            <a:r>
              <a:rPr lang="en-US" altLang="en-US" sz="2400">
                <a:hlinkClick r:id="rId9" tooltip="Barisan Pelopor"/>
              </a:rPr>
              <a:t>Barisan Pelopor</a:t>
            </a:r>
            <a:r>
              <a:rPr lang="en-US" altLang="en-US" sz="2400"/>
              <a:t>.</a:t>
            </a:r>
          </a:p>
          <a:p>
            <a:pPr algn="justLow">
              <a:lnSpc>
                <a:spcPct val="80000"/>
              </a:lnSpc>
              <a:buFont typeface="Wingdings" panose="05000000000000000000" pitchFamily="2" charset="2"/>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2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2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2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20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FD0A6745-98F2-45D5-9E54-B36FD3D95FBC}"/>
              </a:ext>
            </a:extLst>
          </p:cNvPr>
          <p:cNvSpPr>
            <a:spLocks noGrp="1" noChangeArrowheads="1"/>
          </p:cNvSpPr>
          <p:nvPr>
            <p:ph idx="1"/>
          </p:nvPr>
        </p:nvSpPr>
        <p:spPr bwMode="auto">
          <a:xfrm>
            <a:off x="2782888" y="1052514"/>
            <a:ext cx="7656512" cy="5043487"/>
          </a:xfrm>
        </p:spPr>
        <p:txBody>
          <a:bodyPr wrap="square" numCol="1" anchor="t" anchorCtr="0" compatLnSpc="1">
            <a:prstTxWarp prst="textNoShape">
              <a:avLst/>
            </a:prstTxWarp>
          </a:bodyPr>
          <a:lstStyle/>
          <a:p>
            <a:r>
              <a:rPr lang="en-US" altLang="en-US" sz="2400"/>
              <a:t>Pada awalnya </a:t>
            </a:r>
            <a:r>
              <a:rPr lang="en-US" altLang="en-US" sz="2400">
                <a:hlinkClick r:id="rId2" tooltip="SK Trimurti"/>
              </a:rPr>
              <a:t>Trimurti</a:t>
            </a:r>
            <a:r>
              <a:rPr lang="en-US" altLang="en-US" sz="2400"/>
              <a:t> diminta untuk menaikkan bendera namun ia menolak dengan alasan pengerekan bendera sebaiknya dilakukan oleh seorang prajurit. Oleh sebab itu ditunjuklah </a:t>
            </a:r>
            <a:r>
              <a:rPr lang="en-US" altLang="en-US" sz="2400">
                <a:hlinkClick r:id="rId3" tooltip="Latief Hendraningrat"/>
              </a:rPr>
              <a:t>Latief Hendraningrat</a:t>
            </a:r>
            <a:r>
              <a:rPr lang="en-US" altLang="en-US" sz="2400"/>
              <a:t>, seorang prajurit </a:t>
            </a:r>
            <a:r>
              <a:rPr lang="en-US" altLang="en-US" sz="2400">
                <a:hlinkClick r:id="rId4" tooltip="PETA"/>
              </a:rPr>
              <a:t>PETA</a:t>
            </a:r>
            <a:r>
              <a:rPr lang="en-US" altLang="en-US" sz="2400"/>
              <a:t>, dibantu oleh </a:t>
            </a:r>
            <a:r>
              <a:rPr lang="en-US" altLang="en-US" sz="2400">
                <a:hlinkClick r:id="rId5" tooltip="Soehoed (halaman belum tersedia)"/>
              </a:rPr>
              <a:t>Soehoed</a:t>
            </a:r>
            <a:r>
              <a:rPr lang="en-US" altLang="en-US" sz="2400"/>
              <a:t> untuk tugas tersebut.</a:t>
            </a:r>
          </a:p>
          <a:p>
            <a:r>
              <a:rPr lang="en-US" altLang="en-US" sz="2400"/>
              <a:t> Seorang pemudi muncul dari belakang membawa nampan berisi bendera Merah Putih (</a:t>
            </a:r>
            <a:r>
              <a:rPr lang="en-US" altLang="en-US" sz="2400">
                <a:hlinkClick r:id="rId6" tooltip="Sang Saka Merah Putih"/>
              </a:rPr>
              <a:t>Sang Saka Merah Putih</a:t>
            </a:r>
            <a:r>
              <a:rPr lang="en-US" altLang="en-US" sz="2400"/>
              <a:t>), yang dijahit oleh </a:t>
            </a:r>
            <a:r>
              <a:rPr lang="en-US" altLang="en-US" sz="2400">
                <a:hlinkClick r:id="rId7" tooltip="Fatmawati"/>
              </a:rPr>
              <a:t>Fatmawati</a:t>
            </a:r>
            <a:r>
              <a:rPr lang="en-US" altLang="en-US" sz="2400"/>
              <a:t> beberapa hari sebelumnya. Setelah bendera berkibar, hadirin menyanyikan lagu </a:t>
            </a:r>
            <a:r>
              <a:rPr lang="en-US" altLang="en-US" sz="2400">
                <a:hlinkClick r:id="rId8" tooltip="Indonesia Raya"/>
              </a:rPr>
              <a:t>Indonesia Raya</a:t>
            </a:r>
            <a:r>
              <a:rPr lang="en-US" altLang="en-US" sz="2400"/>
              <a:t>.</a:t>
            </a:r>
          </a:p>
          <a:p>
            <a:r>
              <a:rPr lang="en-US" altLang="en-US" sz="2400"/>
              <a:t>Sampai saat ini, bendera pusaka tersebut masih disimpan di Museum Tugu Monumen Nasional.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diamond(in)">
                                      <p:cBhvr>
                                        <p:cTn id="7" dur="20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diamond(in)">
                                      <p:cBhvr>
                                        <p:cTn id="12" dur="20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diamond(in)">
                                      <p:cBhvr>
                                        <p:cTn id="17" dur="20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F6658FE-D0C0-41DB-AC9A-C078BC40B151}"/>
              </a:ext>
            </a:extLst>
          </p:cNvPr>
          <p:cNvSpPr>
            <a:spLocks noGrp="1" noChangeArrowheads="1"/>
          </p:cNvSpPr>
          <p:nvPr>
            <p:ph type="title"/>
          </p:nvPr>
        </p:nvSpPr>
        <p:spPr>
          <a:xfrm>
            <a:off x="2197100" y="495300"/>
            <a:ext cx="8128000" cy="1143000"/>
          </a:xfrm>
        </p:spPr>
        <p:txBody>
          <a:bodyPr rtlCol="0">
            <a:normAutofit fontScale="90000"/>
          </a:bodyPr>
          <a:lstStyle/>
          <a:p>
            <a:pPr>
              <a:defRPr/>
            </a:pPr>
            <a:r>
              <a:rPr lang="fi-FI" altLang="en-US" sz="3600"/>
              <a:t>Penyebaran Berita Proklamasi Kemerdekaan 17</a:t>
            </a:r>
            <a:br>
              <a:rPr lang="fi-FI" altLang="en-US" sz="3600"/>
            </a:br>
            <a:r>
              <a:rPr lang="fi-FI" altLang="en-US" sz="3600"/>
              <a:t>Agustus 1945</a:t>
            </a:r>
            <a:endParaRPr lang="en-US" altLang="en-US" sz="3600"/>
          </a:p>
        </p:txBody>
      </p:sp>
      <p:sp>
        <p:nvSpPr>
          <p:cNvPr id="13316" name="Rectangle 4">
            <a:extLst>
              <a:ext uri="{FF2B5EF4-FFF2-40B4-BE49-F238E27FC236}">
                <a16:creationId xmlns:a16="http://schemas.microsoft.com/office/drawing/2014/main" id="{9CC4C04E-8E3D-4F64-A4AA-FA67794F538B}"/>
              </a:ext>
            </a:extLst>
          </p:cNvPr>
          <p:cNvSpPr>
            <a:spLocks noGrp="1" noChangeArrowheads="1"/>
          </p:cNvSpPr>
          <p:nvPr>
            <p:ph type="body" sz="half" idx="1"/>
          </p:nvPr>
        </p:nvSpPr>
        <p:spPr bwMode="auto">
          <a:xfrm>
            <a:off x="1797051" y="1866900"/>
            <a:ext cx="3673475" cy="4400550"/>
          </a:xfrm>
        </p:spPr>
        <p:txBody>
          <a:bodyPr wrap="square" numCol="1" anchor="t" anchorCtr="0" compatLnSpc="1">
            <a:prstTxWarp prst="textNoShape">
              <a:avLst/>
            </a:prstTxWarp>
          </a:bodyPr>
          <a:lstStyle/>
          <a:p>
            <a:pPr marL="457200" indent="-457200">
              <a:buFont typeface="Wingdings" panose="05000000000000000000" pitchFamily="2" charset="2"/>
              <a:buAutoNum type="arabicPeriod"/>
            </a:pPr>
            <a:r>
              <a:rPr lang="en-US" altLang="zh-CN" sz="2400">
                <a:ea typeface="SimSun" panose="02010600030101010101" pitchFamily="2" charset="-122"/>
              </a:rPr>
              <a:t>Melalui surat kabar (Harian Soeara Asia)</a:t>
            </a:r>
          </a:p>
          <a:p>
            <a:pPr marL="457200" indent="-457200">
              <a:buFont typeface="Wingdings" panose="05000000000000000000" pitchFamily="2" charset="2"/>
              <a:buAutoNum type="arabicPeriod"/>
            </a:pPr>
            <a:r>
              <a:rPr lang="en-US" altLang="zh-CN" sz="2400">
                <a:ea typeface="SimSun" panose="02010600030101010101" pitchFamily="2" charset="-122"/>
              </a:rPr>
              <a:t>Melaui kantor berita Domei ( Kantor berita Antara )</a:t>
            </a:r>
          </a:p>
          <a:p>
            <a:pPr marL="457200" indent="-457200">
              <a:buFont typeface="Wingdings" panose="05000000000000000000" pitchFamily="2" charset="2"/>
              <a:buAutoNum type="arabicPeriod"/>
            </a:pPr>
            <a:r>
              <a:rPr lang="en-US" altLang="zh-CN" sz="2400">
                <a:ea typeface="SimSun" panose="02010600030101010101" pitchFamily="2" charset="-122"/>
              </a:rPr>
              <a:t>menyebar pamflet</a:t>
            </a:r>
          </a:p>
          <a:p>
            <a:pPr marL="457200" indent="-457200">
              <a:buFont typeface="Wingdings" panose="05000000000000000000" pitchFamily="2" charset="2"/>
              <a:buAutoNum type="arabicPeriod"/>
            </a:pPr>
            <a:r>
              <a:rPr lang="en-US" altLang="zh-CN" sz="2400">
                <a:ea typeface="SimSun" panose="02010600030101010101" pitchFamily="2" charset="-122"/>
              </a:rPr>
              <a:t>mengadakan pertemuan </a:t>
            </a:r>
          </a:p>
          <a:p>
            <a:pPr marL="457200" indent="-457200">
              <a:buFont typeface="Wingdings" panose="05000000000000000000" pitchFamily="2" charset="2"/>
              <a:buAutoNum type="arabicPeriod"/>
            </a:pPr>
            <a:r>
              <a:rPr lang="en-US" altLang="zh-CN" sz="2400">
                <a:ea typeface="SimSun" panose="02010600030101010101" pitchFamily="2" charset="-122"/>
              </a:rPr>
              <a:t>menulis pada tembok-tembok.</a:t>
            </a:r>
          </a:p>
          <a:p>
            <a:pPr marL="457200" indent="-457200">
              <a:buNone/>
            </a:pPr>
            <a:endParaRPr lang="en-US" altLang="en-US" sz="2400"/>
          </a:p>
        </p:txBody>
      </p:sp>
      <p:pic>
        <p:nvPicPr>
          <p:cNvPr id="13317" name="Picture 5">
            <a:extLst>
              <a:ext uri="{FF2B5EF4-FFF2-40B4-BE49-F238E27FC236}">
                <a16:creationId xmlns:a16="http://schemas.microsoft.com/office/drawing/2014/main" id="{14922C5A-3F9E-4F65-AAC3-3509B4E334A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470525" y="1866901"/>
            <a:ext cx="3455988" cy="3535363"/>
          </a:xfr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checkerboard(across)">
                                      <p:cBhvr>
                                        <p:cTn id="7" dur="30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3316">
                                            <p:txEl>
                                              <p:pRg st="0" end="0"/>
                                            </p:txEl>
                                          </p:spTgt>
                                        </p:tgtEl>
                                        <p:attrNameLst>
                                          <p:attrName>style.visibility</p:attrName>
                                        </p:attrNameLst>
                                      </p:cBhvr>
                                      <p:to>
                                        <p:strVal val="visible"/>
                                      </p:to>
                                    </p:set>
                                    <p:anim calcmode="lin" valueType="num">
                                      <p:cBhvr additive="base">
                                        <p:cTn id="12" dur="3000" fill="hold"/>
                                        <p:tgtEl>
                                          <p:spTgt spid="13316">
                                            <p:txEl>
                                              <p:pRg st="0" end="0"/>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133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316">
                                            <p:txEl>
                                              <p:pRg st="1" end="1"/>
                                            </p:txEl>
                                          </p:spTgt>
                                        </p:tgtEl>
                                        <p:attrNameLst>
                                          <p:attrName>style.visibility</p:attrName>
                                        </p:attrNameLst>
                                      </p:cBhvr>
                                      <p:to>
                                        <p:strVal val="visible"/>
                                      </p:to>
                                    </p:set>
                                    <p:anim calcmode="lin" valueType="num">
                                      <p:cBhvr additive="base">
                                        <p:cTn id="18" dur="3000" fill="hold"/>
                                        <p:tgtEl>
                                          <p:spTgt spid="13316">
                                            <p:txEl>
                                              <p:pRg st="1" end="1"/>
                                            </p:txEl>
                                          </p:spTgt>
                                        </p:tgtEl>
                                        <p:attrNameLst>
                                          <p:attrName>ppt_x</p:attrName>
                                        </p:attrNameLst>
                                      </p:cBhvr>
                                      <p:tavLst>
                                        <p:tav tm="0">
                                          <p:val>
                                            <p:strVal val="#ppt_x"/>
                                          </p:val>
                                        </p:tav>
                                        <p:tav tm="100000">
                                          <p:val>
                                            <p:strVal val="#ppt_x"/>
                                          </p:val>
                                        </p:tav>
                                      </p:tavLst>
                                    </p:anim>
                                    <p:anim calcmode="lin" valueType="num">
                                      <p:cBhvr additive="base">
                                        <p:cTn id="19" dur="3000" fill="hold"/>
                                        <p:tgtEl>
                                          <p:spTgt spid="133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3316">
                                            <p:txEl>
                                              <p:pRg st="2" end="2"/>
                                            </p:txEl>
                                          </p:spTgt>
                                        </p:tgtEl>
                                        <p:attrNameLst>
                                          <p:attrName>style.visibility</p:attrName>
                                        </p:attrNameLst>
                                      </p:cBhvr>
                                      <p:to>
                                        <p:strVal val="visible"/>
                                      </p:to>
                                    </p:set>
                                    <p:anim calcmode="lin" valueType="num">
                                      <p:cBhvr additive="base">
                                        <p:cTn id="24" dur="3000" fill="hold"/>
                                        <p:tgtEl>
                                          <p:spTgt spid="13316">
                                            <p:txEl>
                                              <p:pRg st="2" end="2"/>
                                            </p:txEl>
                                          </p:spTgt>
                                        </p:tgtEl>
                                        <p:attrNameLst>
                                          <p:attrName>ppt_x</p:attrName>
                                        </p:attrNameLst>
                                      </p:cBhvr>
                                      <p:tavLst>
                                        <p:tav tm="0">
                                          <p:val>
                                            <p:strVal val="#ppt_x"/>
                                          </p:val>
                                        </p:tav>
                                        <p:tav tm="100000">
                                          <p:val>
                                            <p:strVal val="#ppt_x"/>
                                          </p:val>
                                        </p:tav>
                                      </p:tavLst>
                                    </p:anim>
                                    <p:anim calcmode="lin" valueType="num">
                                      <p:cBhvr additive="base">
                                        <p:cTn id="25" dur="3000" fill="hold"/>
                                        <p:tgtEl>
                                          <p:spTgt spid="133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316">
                                            <p:txEl>
                                              <p:pRg st="3" end="3"/>
                                            </p:txEl>
                                          </p:spTgt>
                                        </p:tgtEl>
                                        <p:attrNameLst>
                                          <p:attrName>style.visibility</p:attrName>
                                        </p:attrNameLst>
                                      </p:cBhvr>
                                      <p:to>
                                        <p:strVal val="visible"/>
                                      </p:to>
                                    </p:set>
                                    <p:anim calcmode="lin" valueType="num">
                                      <p:cBhvr additive="base">
                                        <p:cTn id="30" dur="3000" fill="hold"/>
                                        <p:tgtEl>
                                          <p:spTgt spid="13316">
                                            <p:txEl>
                                              <p:pRg st="3" end="3"/>
                                            </p:txEl>
                                          </p:spTgt>
                                        </p:tgtEl>
                                        <p:attrNameLst>
                                          <p:attrName>ppt_x</p:attrName>
                                        </p:attrNameLst>
                                      </p:cBhvr>
                                      <p:tavLst>
                                        <p:tav tm="0">
                                          <p:val>
                                            <p:strVal val="#ppt_x"/>
                                          </p:val>
                                        </p:tav>
                                        <p:tav tm="100000">
                                          <p:val>
                                            <p:strVal val="#ppt_x"/>
                                          </p:val>
                                        </p:tav>
                                      </p:tavLst>
                                    </p:anim>
                                    <p:anim calcmode="lin" valueType="num">
                                      <p:cBhvr additive="base">
                                        <p:cTn id="31" dur="3000" fill="hold"/>
                                        <p:tgtEl>
                                          <p:spTgt spid="133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3316">
                                            <p:txEl>
                                              <p:pRg st="4" end="4"/>
                                            </p:txEl>
                                          </p:spTgt>
                                        </p:tgtEl>
                                        <p:attrNameLst>
                                          <p:attrName>style.visibility</p:attrName>
                                        </p:attrNameLst>
                                      </p:cBhvr>
                                      <p:to>
                                        <p:strVal val="visible"/>
                                      </p:to>
                                    </p:set>
                                    <p:anim calcmode="lin" valueType="num">
                                      <p:cBhvr additive="base">
                                        <p:cTn id="36" dur="3000" fill="hold"/>
                                        <p:tgtEl>
                                          <p:spTgt spid="13316">
                                            <p:txEl>
                                              <p:pRg st="4" end="4"/>
                                            </p:txEl>
                                          </p:spTgt>
                                        </p:tgtEl>
                                        <p:attrNameLst>
                                          <p:attrName>ppt_x</p:attrName>
                                        </p:attrNameLst>
                                      </p:cBhvr>
                                      <p:tavLst>
                                        <p:tav tm="0">
                                          <p:val>
                                            <p:strVal val="#ppt_x"/>
                                          </p:val>
                                        </p:tav>
                                        <p:tav tm="100000">
                                          <p:val>
                                            <p:strVal val="#ppt_x"/>
                                          </p:val>
                                        </p:tav>
                                      </p:tavLst>
                                    </p:anim>
                                    <p:anim calcmode="lin" valueType="num">
                                      <p:cBhvr additive="base">
                                        <p:cTn id="37" dur="3000" fill="hold"/>
                                        <p:tgtEl>
                                          <p:spTgt spid="133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nodePh="1">
                                  <p:stCondLst>
                                    <p:cond delay="0"/>
                                  </p:stCondLst>
                                  <p:endCondLst>
                                    <p:cond evt="begin" delay="0">
                                      <p:tn val="40"/>
                                    </p:cond>
                                  </p:endCondLst>
                                  <p:childTnLst>
                                    <p:set>
                                      <p:cBhvr>
                                        <p:cTn id="41" dur="1" fill="hold">
                                          <p:stCondLst>
                                            <p:cond delay="0"/>
                                          </p:stCondLst>
                                        </p:cTn>
                                        <p:tgtEl>
                                          <p:spTgt spid="13317"/>
                                        </p:tgtEl>
                                        <p:attrNameLst>
                                          <p:attrName>style.visibility</p:attrName>
                                        </p:attrNameLst>
                                      </p:cBhvr>
                                      <p:to>
                                        <p:strVal val="visible"/>
                                      </p:to>
                                    </p:set>
                                    <p:animEffect transition="in" filter="blinds(horizontal)">
                                      <p:cBhvr>
                                        <p:cTn id="42" dur="3000"/>
                                        <p:tgtEl>
                                          <p:spTgt spid="1331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xit" presetSubtype="4" fill="hold" grpId="1" nodeType="clickEffect" nodePh="1">
                                  <p:stCondLst>
                                    <p:cond delay="0"/>
                                  </p:stCondLst>
                                  <p:endCondLst>
                                    <p:cond evt="begin" delay="0">
                                      <p:tn val="45"/>
                                    </p:cond>
                                  </p:endCondLst>
                                  <p:childTnLst>
                                    <p:anim calcmode="lin" valueType="num">
                                      <p:cBhvr additive="base">
                                        <p:cTn id="46" dur="500"/>
                                        <p:tgtEl>
                                          <p:spTgt spid="13317"/>
                                        </p:tgtEl>
                                        <p:attrNameLst>
                                          <p:attrName>ppt_x</p:attrName>
                                        </p:attrNameLst>
                                      </p:cBhvr>
                                      <p:tavLst>
                                        <p:tav tm="0">
                                          <p:val>
                                            <p:strVal val="ppt_x"/>
                                          </p:val>
                                        </p:tav>
                                        <p:tav tm="100000">
                                          <p:val>
                                            <p:strVal val="ppt_x"/>
                                          </p:val>
                                        </p:tav>
                                      </p:tavLst>
                                    </p:anim>
                                    <p:anim calcmode="lin" valueType="num">
                                      <p:cBhvr additive="base">
                                        <p:cTn id="47" dur="500"/>
                                        <p:tgtEl>
                                          <p:spTgt spid="13317"/>
                                        </p:tgtEl>
                                        <p:attrNameLst>
                                          <p:attrName>ppt_y</p:attrName>
                                        </p:attrNameLst>
                                      </p:cBhvr>
                                      <p:tavLst>
                                        <p:tav tm="0">
                                          <p:val>
                                            <p:strVal val="ppt_y"/>
                                          </p:val>
                                        </p:tav>
                                        <p:tav tm="100000">
                                          <p:val>
                                            <p:strVal val="1+ppt_h/2"/>
                                          </p:val>
                                        </p:tav>
                                      </p:tavLst>
                                    </p:anim>
                                    <p:set>
                                      <p:cBhvr>
                                        <p:cTn id="48" dur="1" fill="hold">
                                          <p:stCondLst>
                                            <p:cond delay="499"/>
                                          </p:stCondLst>
                                        </p:cTn>
                                        <p:tgtEl>
                                          <p:spTgt spid="133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6" grpId="0" build="p"/>
      <p:bldP spid="13317" grpId="0"/>
      <p:bldP spid="13317"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427F6A3-6D8A-4500-881A-8030A7ED88BC}"/>
              </a:ext>
            </a:extLst>
          </p:cNvPr>
          <p:cNvSpPr>
            <a:spLocks noGrp="1" noChangeArrowheads="1"/>
          </p:cNvSpPr>
          <p:nvPr>
            <p:ph type="title"/>
          </p:nvPr>
        </p:nvSpPr>
        <p:spPr>
          <a:xfrm>
            <a:off x="4343401" y="333376"/>
            <a:ext cx="6145213" cy="1419225"/>
          </a:xfrm>
        </p:spPr>
        <p:txBody>
          <a:bodyPr rtlCol="0">
            <a:normAutofit fontScale="90000"/>
          </a:bodyPr>
          <a:lstStyle/>
          <a:p>
            <a:pPr>
              <a:defRPr/>
            </a:pPr>
            <a:br>
              <a:rPr lang="en-US" altLang="zh-CN" sz="3200">
                <a:ea typeface="SimSun" panose="02010600030101010101" pitchFamily="2" charset="-122"/>
              </a:rPr>
            </a:br>
            <a:r>
              <a:rPr lang="en-US" altLang="en-US" sz="3200"/>
              <a:t>Sambutan Rakyat di Berbagai Daerah terhadap</a:t>
            </a:r>
            <a:br>
              <a:rPr lang="en-US" altLang="en-US" sz="3200"/>
            </a:br>
            <a:r>
              <a:rPr lang="en-US" altLang="en-US" sz="3200"/>
              <a:t>Proklamasi Kemerdekaan Indonesia</a:t>
            </a:r>
            <a:br>
              <a:rPr lang="en-US" altLang="en-US" sz="3200"/>
            </a:br>
            <a:endParaRPr lang="en-US" altLang="en-US" sz="3200"/>
          </a:p>
        </p:txBody>
      </p:sp>
      <p:sp>
        <p:nvSpPr>
          <p:cNvPr id="15363" name="Rectangle 3">
            <a:extLst>
              <a:ext uri="{FF2B5EF4-FFF2-40B4-BE49-F238E27FC236}">
                <a16:creationId xmlns:a16="http://schemas.microsoft.com/office/drawing/2014/main" id="{77AF004D-E43F-4154-898E-5D6244530E1D}"/>
              </a:ext>
            </a:extLst>
          </p:cNvPr>
          <p:cNvSpPr>
            <a:spLocks noGrp="1" noChangeArrowheads="1"/>
          </p:cNvSpPr>
          <p:nvPr>
            <p:ph idx="1"/>
          </p:nvPr>
        </p:nvSpPr>
        <p:spPr bwMode="auto">
          <a:xfrm>
            <a:off x="1919288" y="1844676"/>
            <a:ext cx="8520112" cy="4392613"/>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en-US" altLang="en-US" sz="2000"/>
              <a:t>a. Rapat Raksasa di Lapangan lkada</a:t>
            </a:r>
          </a:p>
          <a:p>
            <a:pPr>
              <a:lnSpc>
                <a:spcPct val="80000"/>
              </a:lnSpc>
              <a:buFont typeface="Wingdings" panose="05000000000000000000" pitchFamily="2" charset="2"/>
              <a:buNone/>
            </a:pPr>
            <a:r>
              <a:rPr lang="en-US" altLang="en-US" sz="2000"/>
              <a:t>           Di Lapangan Ikada</a:t>
            </a:r>
            <a:r>
              <a:rPr lang="en-US" altLang="zh-CN" sz="2000">
                <a:ea typeface="SimSun" panose="02010600030101010101" pitchFamily="2" charset="-122"/>
              </a:rPr>
              <a:t> </a:t>
            </a:r>
            <a:r>
              <a:rPr lang="en-US" altLang="en-US" sz="2000"/>
              <a:t>(Ikatan Atletik Djakarta) Jakarta pada tanggal 19 September 1945</a:t>
            </a:r>
            <a:r>
              <a:rPr lang="en-US" altLang="zh-CN" sz="2000">
                <a:ea typeface="SimSun" panose="02010600030101010101" pitchFamily="2" charset="-122"/>
              </a:rPr>
              <a:t> </a:t>
            </a:r>
            <a:r>
              <a:rPr lang="en-US" altLang="en-US" sz="2000"/>
              <a:t>dilaksanakan rapat umum yang dipelopori Komite Van Aksi.</a:t>
            </a:r>
            <a:r>
              <a:rPr lang="en-US" altLang="zh-CN" sz="2000">
                <a:ea typeface="SimSun" panose="02010600030101010101" pitchFamily="2" charset="-122"/>
              </a:rPr>
              <a:t> </a:t>
            </a:r>
            <a:r>
              <a:rPr lang="en-US" altLang="en-US" sz="2000"/>
              <a:t>Lapangan lkada sekarang ini terletak di sebelah selatan Lapangan</a:t>
            </a:r>
            <a:r>
              <a:rPr lang="en-US" altLang="zh-CN" sz="2000">
                <a:ea typeface="SimSun" panose="02010600030101010101" pitchFamily="2" charset="-122"/>
              </a:rPr>
              <a:t> </a:t>
            </a:r>
            <a:r>
              <a:rPr lang="en-US" altLang="en-US" sz="2000"/>
              <a:t>Monas.</a:t>
            </a:r>
          </a:p>
          <a:p>
            <a:pPr>
              <a:lnSpc>
                <a:spcPct val="80000"/>
              </a:lnSpc>
              <a:buFont typeface="Wingdings" panose="05000000000000000000" pitchFamily="2" charset="2"/>
              <a:buNone/>
            </a:pPr>
            <a:r>
              <a:rPr lang="en-US" altLang="en-US" sz="2000"/>
              <a:t>Makna rapat raksasa di Lapangan Ikada bagi bangsa Indonesia, antara lain sebagai berikut.</a:t>
            </a:r>
          </a:p>
          <a:p>
            <a:pPr>
              <a:lnSpc>
                <a:spcPct val="80000"/>
              </a:lnSpc>
              <a:buFont typeface="Wingdings" panose="05000000000000000000" pitchFamily="2" charset="2"/>
              <a:buNone/>
            </a:pPr>
            <a:r>
              <a:rPr lang="en-US" altLang="en-US" sz="2000"/>
              <a:t>1) Rapat tersebut berhasil mempertemukan pemerintah Republik</a:t>
            </a:r>
            <a:r>
              <a:rPr lang="en-US" altLang="zh-CN" sz="2000">
                <a:ea typeface="SimSun" panose="02010600030101010101" pitchFamily="2" charset="-122"/>
              </a:rPr>
              <a:t> I</a:t>
            </a:r>
            <a:r>
              <a:rPr lang="en-US" altLang="en-US" sz="2000"/>
              <a:t>ndonesia dengan rakyatnya.</a:t>
            </a:r>
          </a:p>
          <a:p>
            <a:pPr>
              <a:lnSpc>
                <a:spcPct val="80000"/>
              </a:lnSpc>
              <a:buFont typeface="Wingdings" panose="05000000000000000000" pitchFamily="2" charset="2"/>
              <a:buNone/>
            </a:pPr>
            <a:r>
              <a:rPr lang="en-US" altLang="en-US" sz="2000"/>
              <a:t>2) Rapat tersebut merupakan perwujudan kewibawaan pemerin-tah Republik Indonesia terhadap rakyat.</a:t>
            </a:r>
          </a:p>
          <a:p>
            <a:pPr>
              <a:lnSpc>
                <a:spcPct val="80000"/>
              </a:lnSpc>
              <a:buFont typeface="Wingdings" panose="05000000000000000000" pitchFamily="2" charset="2"/>
              <a:buNone/>
            </a:pPr>
            <a:r>
              <a:rPr lang="en-US" altLang="en-US" sz="2000"/>
              <a:t>3) Menanamkan kepercayaan diri bahwa rakyat Indonesia mampu mengubah nasib dengan kekuatan sendiri.</a:t>
            </a:r>
          </a:p>
          <a:p>
            <a:pPr>
              <a:lnSpc>
                <a:spcPct val="80000"/>
              </a:lnSpc>
              <a:buFont typeface="Wingdings" panose="05000000000000000000" pitchFamily="2" charset="2"/>
              <a:buNone/>
            </a:pPr>
            <a:r>
              <a:rPr lang="en-US" altLang="en-US" sz="2000"/>
              <a:t>4) Rakyat mendukung pemerintahan yang baru terbentuk. Buktinya, setiap instruksi pimpinan mereka laksanakan.</a:t>
            </a:r>
          </a:p>
        </p:txBody>
      </p:sp>
      <p:pic>
        <p:nvPicPr>
          <p:cNvPr id="15364" name="Picture 4">
            <a:extLst>
              <a:ext uri="{FF2B5EF4-FFF2-40B4-BE49-F238E27FC236}">
                <a16:creationId xmlns:a16="http://schemas.microsoft.com/office/drawing/2014/main" id="{75D93817-F668-43EA-B7FD-1660667CE3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9" y="260350"/>
            <a:ext cx="1944687" cy="151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2000" fill="hold"/>
                                        <p:tgtEl>
                                          <p:spTgt spid="15362"/>
                                        </p:tgtEl>
                                        <p:attrNameLst>
                                          <p:attrName>ppt_x</p:attrName>
                                        </p:attrNameLst>
                                      </p:cBhvr>
                                      <p:tavLst>
                                        <p:tav tm="0">
                                          <p:val>
                                            <p:strVal val="#ppt_x"/>
                                          </p:val>
                                        </p:tav>
                                        <p:tav tm="100000">
                                          <p:val>
                                            <p:strVal val="#ppt_x"/>
                                          </p:val>
                                        </p:tav>
                                      </p:tavLst>
                                    </p:anim>
                                    <p:anim calcmode="lin" valueType="num">
                                      <p:cBhvr additive="base">
                                        <p:cTn id="8" dur="2000" fill="hold"/>
                                        <p:tgtEl>
                                          <p:spTgt spid="153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1" presetClass="entr" presetSubtype="0" fill="hold" grpId="0" nodeType="clickEffect">
                                  <p:stCondLst>
                                    <p:cond delay="0"/>
                                  </p:stCondLst>
                                  <p:iterate type="lt">
                                    <p:tmPct val="10000"/>
                                  </p:iterate>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p:cTn id="13" dur="3000" fill="hold"/>
                                        <p:tgtEl>
                                          <p:spTgt spid="1536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3000" fill="hold"/>
                                        <p:tgtEl>
                                          <p:spTgt spid="15363">
                                            <p:txEl>
                                              <p:pRg st="0" end="0"/>
                                            </p:txEl>
                                          </p:spTgt>
                                        </p:tgtEl>
                                        <p:attrNameLst>
                                          <p:attrName>ppt_y</p:attrName>
                                        </p:attrNameLst>
                                      </p:cBhvr>
                                      <p:tavLst>
                                        <p:tav tm="0">
                                          <p:val>
                                            <p:strVal val="#ppt_y"/>
                                          </p:val>
                                        </p:tav>
                                        <p:tav tm="100000">
                                          <p:val>
                                            <p:strVal val="#ppt_y"/>
                                          </p:val>
                                        </p:tav>
                                      </p:tavLst>
                                    </p:anim>
                                    <p:anim calcmode="lin" valueType="num">
                                      <p:cBhvr>
                                        <p:cTn id="15" dur="3000" fill="hold"/>
                                        <p:tgtEl>
                                          <p:spTgt spid="1536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3000" fill="hold"/>
                                        <p:tgtEl>
                                          <p:spTgt spid="1536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3000" tmFilter="0,0; .5, 1; 1, 1"/>
                                        <p:tgtEl>
                                          <p:spTgt spid="1536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15363">
                                            <p:txEl>
                                              <p:pRg st="1" end="1"/>
                                            </p:txEl>
                                          </p:spTgt>
                                        </p:tgtEl>
                                        <p:attrNameLst>
                                          <p:attrName>style.visibility</p:attrName>
                                        </p:attrNameLst>
                                      </p:cBhvr>
                                      <p:to>
                                        <p:strVal val="visible"/>
                                      </p:to>
                                    </p:set>
                                    <p:anim calcmode="lin" valueType="num">
                                      <p:cBhvr>
                                        <p:cTn id="22" dur="3000" fill="hold"/>
                                        <p:tgtEl>
                                          <p:spTgt spid="1536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3000" fill="hold"/>
                                        <p:tgtEl>
                                          <p:spTgt spid="15363">
                                            <p:txEl>
                                              <p:pRg st="1" end="1"/>
                                            </p:txEl>
                                          </p:spTgt>
                                        </p:tgtEl>
                                        <p:attrNameLst>
                                          <p:attrName>ppt_y</p:attrName>
                                        </p:attrNameLst>
                                      </p:cBhvr>
                                      <p:tavLst>
                                        <p:tav tm="0">
                                          <p:val>
                                            <p:strVal val="#ppt_y"/>
                                          </p:val>
                                        </p:tav>
                                        <p:tav tm="100000">
                                          <p:val>
                                            <p:strVal val="#ppt_y"/>
                                          </p:val>
                                        </p:tav>
                                      </p:tavLst>
                                    </p:anim>
                                    <p:anim calcmode="lin" valueType="num">
                                      <p:cBhvr>
                                        <p:cTn id="24" dur="3000" fill="hold"/>
                                        <p:tgtEl>
                                          <p:spTgt spid="1536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3000" fill="hold"/>
                                        <p:tgtEl>
                                          <p:spTgt spid="1536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3000" tmFilter="0,0; .5, 1; 1, 1"/>
                                        <p:tgtEl>
                                          <p:spTgt spid="15363">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1" presetClass="entr" presetSubtype="0" fill="hold" grpId="0" nodeType="clickEffect">
                                  <p:stCondLst>
                                    <p:cond delay="0"/>
                                  </p:stCondLst>
                                  <p:iterate type="lt">
                                    <p:tmPct val="10000"/>
                                  </p:iterate>
                                  <p:childTnLst>
                                    <p:set>
                                      <p:cBhvr>
                                        <p:cTn id="30" dur="1" fill="hold">
                                          <p:stCondLst>
                                            <p:cond delay="0"/>
                                          </p:stCondLst>
                                        </p:cTn>
                                        <p:tgtEl>
                                          <p:spTgt spid="15363">
                                            <p:txEl>
                                              <p:pRg st="2" end="2"/>
                                            </p:txEl>
                                          </p:spTgt>
                                        </p:tgtEl>
                                        <p:attrNameLst>
                                          <p:attrName>style.visibility</p:attrName>
                                        </p:attrNameLst>
                                      </p:cBhvr>
                                      <p:to>
                                        <p:strVal val="visible"/>
                                      </p:to>
                                    </p:set>
                                    <p:anim calcmode="lin" valueType="num">
                                      <p:cBhvr>
                                        <p:cTn id="31" dur="3000" fill="hold"/>
                                        <p:tgtEl>
                                          <p:spTgt spid="1536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3000" fill="hold"/>
                                        <p:tgtEl>
                                          <p:spTgt spid="15363">
                                            <p:txEl>
                                              <p:pRg st="2" end="2"/>
                                            </p:txEl>
                                          </p:spTgt>
                                        </p:tgtEl>
                                        <p:attrNameLst>
                                          <p:attrName>ppt_y</p:attrName>
                                        </p:attrNameLst>
                                      </p:cBhvr>
                                      <p:tavLst>
                                        <p:tav tm="0">
                                          <p:val>
                                            <p:strVal val="#ppt_y"/>
                                          </p:val>
                                        </p:tav>
                                        <p:tav tm="100000">
                                          <p:val>
                                            <p:strVal val="#ppt_y"/>
                                          </p:val>
                                        </p:tav>
                                      </p:tavLst>
                                    </p:anim>
                                    <p:anim calcmode="lin" valueType="num">
                                      <p:cBhvr>
                                        <p:cTn id="33" dur="3000" fill="hold"/>
                                        <p:tgtEl>
                                          <p:spTgt spid="1536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3000" fill="hold"/>
                                        <p:tgtEl>
                                          <p:spTgt spid="1536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3000" tmFilter="0,0; .5, 1; 1, 1"/>
                                        <p:tgtEl>
                                          <p:spTgt spid="15363">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1" presetClass="entr" presetSubtype="0" fill="hold" grpId="0" nodeType="clickEffect">
                                  <p:stCondLst>
                                    <p:cond delay="0"/>
                                  </p:stCondLst>
                                  <p:iterate type="lt">
                                    <p:tmPct val="10000"/>
                                  </p:iterate>
                                  <p:childTnLst>
                                    <p:set>
                                      <p:cBhvr>
                                        <p:cTn id="39" dur="1" fill="hold">
                                          <p:stCondLst>
                                            <p:cond delay="0"/>
                                          </p:stCondLst>
                                        </p:cTn>
                                        <p:tgtEl>
                                          <p:spTgt spid="15363">
                                            <p:txEl>
                                              <p:pRg st="3" end="3"/>
                                            </p:txEl>
                                          </p:spTgt>
                                        </p:tgtEl>
                                        <p:attrNameLst>
                                          <p:attrName>style.visibility</p:attrName>
                                        </p:attrNameLst>
                                      </p:cBhvr>
                                      <p:to>
                                        <p:strVal val="visible"/>
                                      </p:to>
                                    </p:set>
                                    <p:anim calcmode="lin" valueType="num">
                                      <p:cBhvr>
                                        <p:cTn id="40" dur="3000" fill="hold"/>
                                        <p:tgtEl>
                                          <p:spTgt spid="1536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3000" fill="hold"/>
                                        <p:tgtEl>
                                          <p:spTgt spid="15363">
                                            <p:txEl>
                                              <p:pRg st="3" end="3"/>
                                            </p:txEl>
                                          </p:spTgt>
                                        </p:tgtEl>
                                        <p:attrNameLst>
                                          <p:attrName>ppt_y</p:attrName>
                                        </p:attrNameLst>
                                      </p:cBhvr>
                                      <p:tavLst>
                                        <p:tav tm="0">
                                          <p:val>
                                            <p:strVal val="#ppt_y"/>
                                          </p:val>
                                        </p:tav>
                                        <p:tav tm="100000">
                                          <p:val>
                                            <p:strVal val="#ppt_y"/>
                                          </p:val>
                                        </p:tav>
                                      </p:tavLst>
                                    </p:anim>
                                    <p:anim calcmode="lin" valueType="num">
                                      <p:cBhvr>
                                        <p:cTn id="42" dur="3000" fill="hold"/>
                                        <p:tgtEl>
                                          <p:spTgt spid="1536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3000" fill="hold"/>
                                        <p:tgtEl>
                                          <p:spTgt spid="1536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3000" tmFilter="0,0; .5, 1; 1, 1"/>
                                        <p:tgtEl>
                                          <p:spTgt spid="15363">
                                            <p:txEl>
                                              <p:pRg st="3" end="3"/>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1" presetClass="entr" presetSubtype="0" fill="hold" grpId="0" nodeType="clickEffect">
                                  <p:stCondLst>
                                    <p:cond delay="0"/>
                                  </p:stCondLst>
                                  <p:iterate type="lt">
                                    <p:tmPct val="10000"/>
                                  </p:iterate>
                                  <p:childTnLst>
                                    <p:set>
                                      <p:cBhvr>
                                        <p:cTn id="48" dur="1" fill="hold">
                                          <p:stCondLst>
                                            <p:cond delay="0"/>
                                          </p:stCondLst>
                                        </p:cTn>
                                        <p:tgtEl>
                                          <p:spTgt spid="15363">
                                            <p:txEl>
                                              <p:pRg st="4" end="4"/>
                                            </p:txEl>
                                          </p:spTgt>
                                        </p:tgtEl>
                                        <p:attrNameLst>
                                          <p:attrName>style.visibility</p:attrName>
                                        </p:attrNameLst>
                                      </p:cBhvr>
                                      <p:to>
                                        <p:strVal val="visible"/>
                                      </p:to>
                                    </p:set>
                                    <p:anim calcmode="lin" valueType="num">
                                      <p:cBhvr>
                                        <p:cTn id="49" dur="3000" fill="hold"/>
                                        <p:tgtEl>
                                          <p:spTgt spid="1536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50" dur="3000" fill="hold"/>
                                        <p:tgtEl>
                                          <p:spTgt spid="15363">
                                            <p:txEl>
                                              <p:pRg st="4" end="4"/>
                                            </p:txEl>
                                          </p:spTgt>
                                        </p:tgtEl>
                                        <p:attrNameLst>
                                          <p:attrName>ppt_y</p:attrName>
                                        </p:attrNameLst>
                                      </p:cBhvr>
                                      <p:tavLst>
                                        <p:tav tm="0">
                                          <p:val>
                                            <p:strVal val="#ppt_y"/>
                                          </p:val>
                                        </p:tav>
                                        <p:tav tm="100000">
                                          <p:val>
                                            <p:strVal val="#ppt_y"/>
                                          </p:val>
                                        </p:tav>
                                      </p:tavLst>
                                    </p:anim>
                                    <p:anim calcmode="lin" valueType="num">
                                      <p:cBhvr>
                                        <p:cTn id="51" dur="3000" fill="hold"/>
                                        <p:tgtEl>
                                          <p:spTgt spid="1536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2" dur="3000" fill="hold"/>
                                        <p:tgtEl>
                                          <p:spTgt spid="1536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3" dur="3000" tmFilter="0,0; .5, 1; 1, 1"/>
                                        <p:tgtEl>
                                          <p:spTgt spid="15363">
                                            <p:txEl>
                                              <p:pRg st="4" end="4"/>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41" presetClass="entr" presetSubtype="0" fill="hold" grpId="0" nodeType="clickEffect">
                                  <p:stCondLst>
                                    <p:cond delay="0"/>
                                  </p:stCondLst>
                                  <p:iterate type="lt">
                                    <p:tmPct val="10000"/>
                                  </p:iterate>
                                  <p:childTnLst>
                                    <p:set>
                                      <p:cBhvr>
                                        <p:cTn id="57" dur="1" fill="hold">
                                          <p:stCondLst>
                                            <p:cond delay="0"/>
                                          </p:stCondLst>
                                        </p:cTn>
                                        <p:tgtEl>
                                          <p:spTgt spid="15363">
                                            <p:txEl>
                                              <p:pRg st="5" end="5"/>
                                            </p:txEl>
                                          </p:spTgt>
                                        </p:tgtEl>
                                        <p:attrNameLst>
                                          <p:attrName>style.visibility</p:attrName>
                                        </p:attrNameLst>
                                      </p:cBhvr>
                                      <p:to>
                                        <p:strVal val="visible"/>
                                      </p:to>
                                    </p:set>
                                    <p:anim calcmode="lin" valueType="num">
                                      <p:cBhvr>
                                        <p:cTn id="58" dur="3000" fill="hold"/>
                                        <p:tgtEl>
                                          <p:spTgt spid="1536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9" dur="3000" fill="hold"/>
                                        <p:tgtEl>
                                          <p:spTgt spid="15363">
                                            <p:txEl>
                                              <p:pRg st="5" end="5"/>
                                            </p:txEl>
                                          </p:spTgt>
                                        </p:tgtEl>
                                        <p:attrNameLst>
                                          <p:attrName>ppt_y</p:attrName>
                                        </p:attrNameLst>
                                      </p:cBhvr>
                                      <p:tavLst>
                                        <p:tav tm="0">
                                          <p:val>
                                            <p:strVal val="#ppt_y"/>
                                          </p:val>
                                        </p:tav>
                                        <p:tav tm="100000">
                                          <p:val>
                                            <p:strVal val="#ppt_y"/>
                                          </p:val>
                                        </p:tav>
                                      </p:tavLst>
                                    </p:anim>
                                    <p:anim calcmode="lin" valueType="num">
                                      <p:cBhvr>
                                        <p:cTn id="60" dur="3000" fill="hold"/>
                                        <p:tgtEl>
                                          <p:spTgt spid="1536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1" dur="3000" fill="hold"/>
                                        <p:tgtEl>
                                          <p:spTgt spid="1536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2" dur="3000" tmFilter="0,0; .5, 1; 1, 1"/>
                                        <p:tgtEl>
                                          <p:spTgt spid="15363">
                                            <p:txEl>
                                              <p:pRg st="5" end="5"/>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41" presetClass="entr" presetSubtype="0" fill="hold" grpId="0" nodeType="clickEffect">
                                  <p:stCondLst>
                                    <p:cond delay="0"/>
                                  </p:stCondLst>
                                  <p:iterate type="lt">
                                    <p:tmPct val="10000"/>
                                  </p:iterate>
                                  <p:childTnLst>
                                    <p:set>
                                      <p:cBhvr>
                                        <p:cTn id="66" dur="1" fill="hold">
                                          <p:stCondLst>
                                            <p:cond delay="0"/>
                                          </p:stCondLst>
                                        </p:cTn>
                                        <p:tgtEl>
                                          <p:spTgt spid="15363">
                                            <p:txEl>
                                              <p:pRg st="6" end="6"/>
                                            </p:txEl>
                                          </p:spTgt>
                                        </p:tgtEl>
                                        <p:attrNameLst>
                                          <p:attrName>style.visibility</p:attrName>
                                        </p:attrNameLst>
                                      </p:cBhvr>
                                      <p:to>
                                        <p:strVal val="visible"/>
                                      </p:to>
                                    </p:set>
                                    <p:anim calcmode="lin" valueType="num">
                                      <p:cBhvr>
                                        <p:cTn id="67" dur="3000" fill="hold"/>
                                        <p:tgtEl>
                                          <p:spTgt spid="1536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8" dur="3000" fill="hold"/>
                                        <p:tgtEl>
                                          <p:spTgt spid="15363">
                                            <p:txEl>
                                              <p:pRg st="6" end="6"/>
                                            </p:txEl>
                                          </p:spTgt>
                                        </p:tgtEl>
                                        <p:attrNameLst>
                                          <p:attrName>ppt_y</p:attrName>
                                        </p:attrNameLst>
                                      </p:cBhvr>
                                      <p:tavLst>
                                        <p:tav tm="0">
                                          <p:val>
                                            <p:strVal val="#ppt_y"/>
                                          </p:val>
                                        </p:tav>
                                        <p:tav tm="100000">
                                          <p:val>
                                            <p:strVal val="#ppt_y"/>
                                          </p:val>
                                        </p:tav>
                                      </p:tavLst>
                                    </p:anim>
                                    <p:anim calcmode="lin" valueType="num">
                                      <p:cBhvr>
                                        <p:cTn id="69" dur="3000" fill="hold"/>
                                        <p:tgtEl>
                                          <p:spTgt spid="1536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0" dur="3000" fill="hold"/>
                                        <p:tgtEl>
                                          <p:spTgt spid="1536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1" dur="3000" tmFilter="0,0; .5, 1; 1, 1"/>
                                        <p:tgtEl>
                                          <p:spTgt spid="15363">
                                            <p:txEl>
                                              <p:pRg st="6" end="6"/>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6" presetClass="entr" presetSubtype="0" fill="hold" nodeType="clickEffect">
                                  <p:stCondLst>
                                    <p:cond delay="0"/>
                                  </p:stCondLst>
                                  <p:childTnLst>
                                    <p:set>
                                      <p:cBhvr>
                                        <p:cTn id="75" dur="1" fill="hold">
                                          <p:stCondLst>
                                            <p:cond delay="0"/>
                                          </p:stCondLst>
                                        </p:cTn>
                                        <p:tgtEl>
                                          <p:spTgt spid="15364"/>
                                        </p:tgtEl>
                                        <p:attrNameLst>
                                          <p:attrName>style.visibility</p:attrName>
                                        </p:attrNameLst>
                                      </p:cBhvr>
                                      <p:to>
                                        <p:strVal val="visible"/>
                                      </p:to>
                                    </p:set>
                                    <p:animEffect transition="in" filter="wipe(down)">
                                      <p:cBhvr>
                                        <p:cTn id="76" dur="870">
                                          <p:stCondLst>
                                            <p:cond delay="0"/>
                                          </p:stCondLst>
                                        </p:cTn>
                                        <p:tgtEl>
                                          <p:spTgt spid="15364"/>
                                        </p:tgtEl>
                                      </p:cBhvr>
                                    </p:animEffect>
                                    <p:anim calcmode="lin" valueType="num">
                                      <p:cBhvr>
                                        <p:cTn id="77" dur="2733" tmFilter="0,0; 0.14,0.36; 0.43,0.73; 0.71,0.91; 1.0,1.0">
                                          <p:stCondLst>
                                            <p:cond delay="0"/>
                                          </p:stCondLst>
                                        </p:cTn>
                                        <p:tgtEl>
                                          <p:spTgt spid="15364"/>
                                        </p:tgtEl>
                                        <p:attrNameLst>
                                          <p:attrName>ppt_x</p:attrName>
                                        </p:attrNameLst>
                                      </p:cBhvr>
                                      <p:tavLst>
                                        <p:tav tm="0">
                                          <p:val>
                                            <p:strVal val="#ppt_x-0.25"/>
                                          </p:val>
                                        </p:tav>
                                        <p:tav tm="100000">
                                          <p:val>
                                            <p:strVal val="#ppt_x"/>
                                          </p:val>
                                        </p:tav>
                                      </p:tavLst>
                                    </p:anim>
                                    <p:anim calcmode="lin" valueType="num">
                                      <p:cBhvr>
                                        <p:cTn id="78" dur="996" tmFilter="0.0,0.0; 0.25,0.07; 0.50,0.2; 0.75,0.467; 1.0,1.0">
                                          <p:stCondLst>
                                            <p:cond delay="0"/>
                                          </p:stCondLst>
                                        </p:cTn>
                                        <p:tgtEl>
                                          <p:spTgt spid="15364"/>
                                        </p:tgtEl>
                                        <p:attrNameLst>
                                          <p:attrName>ppt_y</p:attrName>
                                        </p:attrNameLst>
                                      </p:cBhvr>
                                      <p:tavLst>
                                        <p:tav tm="0" fmla="#ppt_y-sin(pi*$)/3">
                                          <p:val>
                                            <p:fltVal val="0.5"/>
                                          </p:val>
                                        </p:tav>
                                        <p:tav tm="100000">
                                          <p:val>
                                            <p:fltVal val="1"/>
                                          </p:val>
                                        </p:tav>
                                      </p:tavLst>
                                    </p:anim>
                                    <p:anim calcmode="lin" valueType="num">
                                      <p:cBhvr>
                                        <p:cTn id="79" dur="996" tmFilter="0, 0; 0.125,0.2665; 0.25,0.4; 0.375,0.465; 0.5,0.5;  0.625,0.535; 0.75,0.6; 0.875,0.7335; 1,1">
                                          <p:stCondLst>
                                            <p:cond delay="996"/>
                                          </p:stCondLst>
                                        </p:cTn>
                                        <p:tgtEl>
                                          <p:spTgt spid="15364"/>
                                        </p:tgtEl>
                                        <p:attrNameLst>
                                          <p:attrName>ppt_y</p:attrName>
                                        </p:attrNameLst>
                                      </p:cBhvr>
                                      <p:tavLst>
                                        <p:tav tm="0" fmla="#ppt_y-sin(pi*$)/9">
                                          <p:val>
                                            <p:fltVal val="0"/>
                                          </p:val>
                                        </p:tav>
                                        <p:tav tm="100000">
                                          <p:val>
                                            <p:fltVal val="1"/>
                                          </p:val>
                                        </p:tav>
                                      </p:tavLst>
                                    </p:anim>
                                    <p:anim calcmode="lin" valueType="num">
                                      <p:cBhvr>
                                        <p:cTn id="80" dur="498" tmFilter="0, 0; 0.125,0.2665; 0.25,0.4; 0.375,0.465; 0.5,0.5;  0.625,0.535; 0.75,0.6; 0.875,0.7335; 1,1">
                                          <p:stCondLst>
                                            <p:cond delay="1986"/>
                                          </p:stCondLst>
                                        </p:cTn>
                                        <p:tgtEl>
                                          <p:spTgt spid="15364"/>
                                        </p:tgtEl>
                                        <p:attrNameLst>
                                          <p:attrName>ppt_y</p:attrName>
                                        </p:attrNameLst>
                                      </p:cBhvr>
                                      <p:tavLst>
                                        <p:tav tm="0" fmla="#ppt_y-sin(pi*$)/27">
                                          <p:val>
                                            <p:fltVal val="0"/>
                                          </p:val>
                                        </p:tav>
                                        <p:tav tm="100000">
                                          <p:val>
                                            <p:fltVal val="1"/>
                                          </p:val>
                                        </p:tav>
                                      </p:tavLst>
                                    </p:anim>
                                    <p:anim calcmode="lin" valueType="num">
                                      <p:cBhvr>
                                        <p:cTn id="81" dur="246" tmFilter="0, 0; 0.125,0.2665; 0.25,0.4; 0.375,0.465; 0.5,0.5;  0.625,0.535; 0.75,0.6; 0.875,0.7335; 1,1">
                                          <p:stCondLst>
                                            <p:cond delay="2484"/>
                                          </p:stCondLst>
                                        </p:cTn>
                                        <p:tgtEl>
                                          <p:spTgt spid="15364"/>
                                        </p:tgtEl>
                                        <p:attrNameLst>
                                          <p:attrName>ppt_y</p:attrName>
                                        </p:attrNameLst>
                                      </p:cBhvr>
                                      <p:tavLst>
                                        <p:tav tm="0" fmla="#ppt_y-sin(pi*$)/81">
                                          <p:val>
                                            <p:fltVal val="0"/>
                                          </p:val>
                                        </p:tav>
                                        <p:tav tm="100000">
                                          <p:val>
                                            <p:fltVal val="1"/>
                                          </p:val>
                                        </p:tav>
                                      </p:tavLst>
                                    </p:anim>
                                    <p:animScale>
                                      <p:cBhvr>
                                        <p:cTn id="82" dur="39">
                                          <p:stCondLst>
                                            <p:cond delay="975"/>
                                          </p:stCondLst>
                                        </p:cTn>
                                        <p:tgtEl>
                                          <p:spTgt spid="15364"/>
                                        </p:tgtEl>
                                      </p:cBhvr>
                                      <p:to x="100000" y="60000"/>
                                    </p:animScale>
                                    <p:animScale>
                                      <p:cBhvr>
                                        <p:cTn id="83" dur="249" decel="50000">
                                          <p:stCondLst>
                                            <p:cond delay="1014"/>
                                          </p:stCondLst>
                                        </p:cTn>
                                        <p:tgtEl>
                                          <p:spTgt spid="15364"/>
                                        </p:tgtEl>
                                      </p:cBhvr>
                                      <p:to x="100000" y="100000"/>
                                    </p:animScale>
                                    <p:animScale>
                                      <p:cBhvr>
                                        <p:cTn id="84" dur="39">
                                          <p:stCondLst>
                                            <p:cond delay="1968"/>
                                          </p:stCondLst>
                                        </p:cTn>
                                        <p:tgtEl>
                                          <p:spTgt spid="15364"/>
                                        </p:tgtEl>
                                      </p:cBhvr>
                                      <p:to x="100000" y="80000"/>
                                    </p:animScale>
                                    <p:animScale>
                                      <p:cBhvr>
                                        <p:cTn id="85" dur="249" decel="50000">
                                          <p:stCondLst>
                                            <p:cond delay="2007"/>
                                          </p:stCondLst>
                                        </p:cTn>
                                        <p:tgtEl>
                                          <p:spTgt spid="15364"/>
                                        </p:tgtEl>
                                      </p:cBhvr>
                                      <p:to x="100000" y="100000"/>
                                    </p:animScale>
                                    <p:animScale>
                                      <p:cBhvr>
                                        <p:cTn id="86" dur="39">
                                          <p:stCondLst>
                                            <p:cond delay="2463"/>
                                          </p:stCondLst>
                                        </p:cTn>
                                        <p:tgtEl>
                                          <p:spTgt spid="15364"/>
                                        </p:tgtEl>
                                      </p:cBhvr>
                                      <p:to x="100000" y="90000"/>
                                    </p:animScale>
                                    <p:animScale>
                                      <p:cBhvr>
                                        <p:cTn id="87" dur="249" decel="50000">
                                          <p:stCondLst>
                                            <p:cond delay="2502"/>
                                          </p:stCondLst>
                                        </p:cTn>
                                        <p:tgtEl>
                                          <p:spTgt spid="15364"/>
                                        </p:tgtEl>
                                      </p:cBhvr>
                                      <p:to x="100000" y="100000"/>
                                    </p:animScale>
                                    <p:animScale>
                                      <p:cBhvr>
                                        <p:cTn id="88" dur="39">
                                          <p:stCondLst>
                                            <p:cond delay="2712"/>
                                          </p:stCondLst>
                                        </p:cTn>
                                        <p:tgtEl>
                                          <p:spTgt spid="15364"/>
                                        </p:tgtEl>
                                      </p:cBhvr>
                                      <p:to x="100000" y="95000"/>
                                    </p:animScale>
                                    <p:animScale>
                                      <p:cBhvr>
                                        <p:cTn id="89" dur="249" decel="50000">
                                          <p:stCondLst>
                                            <p:cond delay="2751"/>
                                          </p:stCondLst>
                                        </p:cTn>
                                        <p:tgtEl>
                                          <p:spTgt spid="153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6B3103C8-2E32-464D-B325-0177C190B682}"/>
              </a:ext>
            </a:extLst>
          </p:cNvPr>
          <p:cNvSpPr>
            <a:spLocks noGrp="1" noChangeArrowheads="1"/>
          </p:cNvSpPr>
          <p:nvPr>
            <p:ph idx="1"/>
          </p:nvPr>
        </p:nvSpPr>
        <p:spPr bwMode="auto">
          <a:xfrm>
            <a:off x="2233614" y="1371600"/>
            <a:ext cx="8015287" cy="4114800"/>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en-US" altLang="en-US" sz="2400" dirty="0"/>
              <a:t>b. </a:t>
            </a:r>
            <a:r>
              <a:rPr lang="en-US" altLang="en-US" sz="2400" dirty="0" err="1"/>
              <a:t>Tindakan</a:t>
            </a:r>
            <a:r>
              <a:rPr lang="en-US" altLang="en-US" sz="2400" dirty="0"/>
              <a:t> </a:t>
            </a:r>
            <a:r>
              <a:rPr lang="en-US" altLang="en-US" sz="2400" dirty="0" err="1"/>
              <a:t>heroik</a:t>
            </a:r>
            <a:r>
              <a:rPr lang="en-US" altLang="en-US" sz="2400" dirty="0"/>
              <a:t> </a:t>
            </a:r>
            <a:r>
              <a:rPr lang="en-US" altLang="en-US" sz="2400" dirty="0" err="1"/>
              <a:t>mendukung</a:t>
            </a:r>
            <a:r>
              <a:rPr lang="en-US" altLang="en-US" sz="2400" dirty="0"/>
              <a:t> </a:t>
            </a:r>
            <a:r>
              <a:rPr lang="en-US" altLang="en-US" sz="2400" dirty="0" err="1"/>
              <a:t>proklamasi</a:t>
            </a:r>
            <a:endParaRPr lang="en-US" altLang="zh-CN" sz="2400" dirty="0">
              <a:ea typeface="SimSun" panose="02010600030101010101" pitchFamily="2" charset="-122"/>
            </a:endParaRPr>
          </a:p>
          <a:p>
            <a:pPr>
              <a:lnSpc>
                <a:spcPct val="80000"/>
              </a:lnSpc>
              <a:buFont typeface="Wingdings" panose="05000000000000000000" pitchFamily="2" charset="2"/>
              <a:buNone/>
            </a:pPr>
            <a:r>
              <a:rPr lang="en-US" altLang="en-US" sz="2400" dirty="0"/>
              <a:t>    </a:t>
            </a:r>
            <a:r>
              <a:rPr lang="en-US" altLang="en-US" sz="2400" dirty="0">
                <a:solidFill>
                  <a:schemeClr val="folHlink"/>
                </a:solidFill>
              </a:rPr>
              <a:t>1) Jogjakarta</a:t>
            </a:r>
          </a:p>
          <a:p>
            <a:pPr>
              <a:lnSpc>
                <a:spcPct val="80000"/>
              </a:lnSpc>
              <a:buFont typeface="Wingdings" panose="05000000000000000000" pitchFamily="2" charset="2"/>
              <a:buNone/>
            </a:pPr>
            <a:r>
              <a:rPr lang="en-US" altLang="en-US" sz="2400" dirty="0"/>
              <a:t>    </a:t>
            </a:r>
            <a:r>
              <a:rPr lang="en-US" altLang="en-US" sz="2400" dirty="0" err="1"/>
              <a:t>Perebutan</a:t>
            </a:r>
            <a:r>
              <a:rPr lang="en-US" altLang="en-US" sz="2400" dirty="0"/>
              <a:t> </a:t>
            </a:r>
            <a:r>
              <a:rPr lang="en-US" altLang="en-US" sz="2400" dirty="0" err="1"/>
              <a:t>kekuasaan</a:t>
            </a:r>
            <a:r>
              <a:rPr lang="en-US" altLang="en-US" sz="2400" dirty="0"/>
              <a:t> di Jogjakarta </a:t>
            </a:r>
            <a:r>
              <a:rPr lang="en-US" altLang="en-US" sz="2400" dirty="0" err="1"/>
              <a:t>dimulai</a:t>
            </a:r>
            <a:r>
              <a:rPr lang="en-US" altLang="en-US" sz="2400" dirty="0"/>
              <a:t> </a:t>
            </a:r>
            <a:r>
              <a:rPr lang="en-US" altLang="en-US" sz="2400" dirty="0" err="1"/>
              <a:t>tanggal</a:t>
            </a:r>
            <a:r>
              <a:rPr lang="en-US" altLang="en-US" sz="2400" dirty="0"/>
              <a:t> 26 September 1945 </a:t>
            </a:r>
            <a:r>
              <a:rPr lang="en-US" altLang="en-US" sz="2400" dirty="0" err="1"/>
              <a:t>sejak</a:t>
            </a:r>
            <a:r>
              <a:rPr lang="en-US" altLang="en-US" sz="2400" dirty="0"/>
              <a:t> </a:t>
            </a:r>
            <a:r>
              <a:rPr lang="en-US" altLang="en-US" sz="2400" dirty="0" err="1"/>
              <a:t>pukul</a:t>
            </a:r>
            <a:r>
              <a:rPr lang="en-US" altLang="en-US" sz="2400" dirty="0"/>
              <a:t> 10.00. WIB. Para </a:t>
            </a:r>
            <a:r>
              <a:rPr lang="en-US" altLang="en-US" sz="2400" dirty="0" err="1"/>
              <a:t>pegawal</a:t>
            </a:r>
            <a:r>
              <a:rPr lang="en-US" altLang="en-US" sz="2400" dirty="0"/>
              <a:t> </a:t>
            </a:r>
            <a:r>
              <a:rPr lang="en-US" altLang="en-US" sz="2400" dirty="0" err="1"/>
              <a:t>pemerintah</a:t>
            </a:r>
            <a:r>
              <a:rPr lang="en-US" altLang="zh-CN" sz="2400" dirty="0">
                <a:ea typeface="SimSun" panose="02010600030101010101" pitchFamily="2" charset="-122"/>
              </a:rPr>
              <a:t> </a:t>
            </a:r>
            <a:r>
              <a:rPr lang="en-US" altLang="en-US" sz="2400" dirty="0"/>
              <a:t>dan </a:t>
            </a:r>
            <a:r>
              <a:rPr lang="en-US" altLang="en-US" sz="2400" dirty="0" err="1"/>
              <a:t>perusahaan</a:t>
            </a:r>
            <a:r>
              <a:rPr lang="en-US" altLang="en-US" sz="2400" dirty="0"/>
              <a:t> yang </a:t>
            </a:r>
            <a:r>
              <a:rPr lang="en-US" altLang="en-US" sz="2400" dirty="0" err="1"/>
              <a:t>dikuasai</a:t>
            </a:r>
            <a:r>
              <a:rPr lang="en-US" altLang="en-US" sz="2400" dirty="0"/>
              <a:t> </a:t>
            </a:r>
            <a:r>
              <a:rPr lang="en-US" altLang="en-US" sz="2400" dirty="0" err="1"/>
              <a:t>Jepang</a:t>
            </a:r>
            <a:r>
              <a:rPr lang="en-US" altLang="en-US" sz="2400" dirty="0"/>
              <a:t> </a:t>
            </a:r>
            <a:r>
              <a:rPr lang="en-US" altLang="en-US" sz="2400" dirty="0" err="1"/>
              <a:t>melakukan</a:t>
            </a:r>
            <a:r>
              <a:rPr lang="en-US" altLang="en-US" sz="2400" dirty="0"/>
              <a:t> </a:t>
            </a:r>
            <a:r>
              <a:rPr lang="en-US" altLang="en-US" sz="2400" dirty="0" err="1"/>
              <a:t>aksi</a:t>
            </a:r>
            <a:r>
              <a:rPr lang="en-US" altLang="en-US" sz="2400" dirty="0"/>
              <a:t> </a:t>
            </a:r>
            <a:r>
              <a:rPr lang="en-US" altLang="en-US" sz="2400" dirty="0" err="1"/>
              <a:t>mogok</a:t>
            </a:r>
            <a:r>
              <a:rPr lang="en-US" altLang="en-US" sz="2400" dirty="0"/>
              <a:t>.</a:t>
            </a:r>
            <a:r>
              <a:rPr lang="en-US" altLang="zh-CN" sz="2400" dirty="0">
                <a:ea typeface="SimSun" panose="02010600030101010101" pitchFamily="2" charset="-122"/>
              </a:rPr>
              <a:t> </a:t>
            </a:r>
            <a:r>
              <a:rPr lang="en-US" altLang="en-US" sz="2400" dirty="0" err="1"/>
              <a:t>Mereka</a:t>
            </a:r>
            <a:r>
              <a:rPr lang="en-US" altLang="en-US" sz="2400" dirty="0"/>
              <a:t> </a:t>
            </a:r>
            <a:r>
              <a:rPr lang="en-US" altLang="en-US" sz="2400" dirty="0" err="1"/>
              <a:t>menuntut</a:t>
            </a:r>
            <a:r>
              <a:rPr lang="en-US" altLang="en-US" sz="2400" dirty="0"/>
              <a:t> agar </a:t>
            </a:r>
            <a:r>
              <a:rPr lang="en-US" altLang="en-US" sz="2400" dirty="0" err="1"/>
              <a:t>Jepang</a:t>
            </a:r>
            <a:r>
              <a:rPr lang="en-US" altLang="en-US" sz="2400" dirty="0"/>
              <a:t> </a:t>
            </a:r>
            <a:r>
              <a:rPr lang="en-US" altLang="en-US" sz="2400" dirty="0" err="1"/>
              <a:t>menyerahkan</a:t>
            </a:r>
            <a:r>
              <a:rPr lang="en-US" altLang="en-US" sz="2400" dirty="0"/>
              <a:t> </a:t>
            </a:r>
            <a:r>
              <a:rPr lang="en-US" altLang="en-US" sz="2400" dirty="0" err="1"/>
              <a:t>semua</a:t>
            </a:r>
            <a:r>
              <a:rPr lang="en-US" altLang="en-US" sz="2400" dirty="0"/>
              <a:t> </a:t>
            </a:r>
            <a:r>
              <a:rPr lang="en-US" altLang="en-US" sz="2400" dirty="0" err="1"/>
              <a:t>kantor</a:t>
            </a:r>
            <a:r>
              <a:rPr lang="en-US" altLang="zh-CN" sz="2400" dirty="0">
                <a:ea typeface="SimSun" panose="02010600030101010101" pitchFamily="2" charset="-122"/>
              </a:rPr>
              <a:t> </a:t>
            </a:r>
            <a:r>
              <a:rPr lang="en-US" altLang="en-US" sz="2400" dirty="0" err="1"/>
              <a:t>kepada</a:t>
            </a:r>
            <a:r>
              <a:rPr lang="en-US" altLang="en-US" sz="2400" dirty="0"/>
              <a:t> </a:t>
            </a:r>
            <a:r>
              <a:rPr lang="en-US" altLang="en-US" sz="2400" dirty="0" err="1"/>
              <a:t>pihak</a:t>
            </a:r>
            <a:r>
              <a:rPr lang="en-US" altLang="en-US" sz="2400" dirty="0"/>
              <a:t> Indonesia. </a:t>
            </a:r>
            <a:r>
              <a:rPr lang="en-US" altLang="en-US" sz="2400" dirty="0" err="1"/>
              <a:t>Aksi</a:t>
            </a:r>
            <a:r>
              <a:rPr lang="en-US" altLang="en-US" sz="2400" dirty="0"/>
              <a:t> </a:t>
            </a:r>
            <a:r>
              <a:rPr lang="en-US" altLang="en-US" sz="2400" dirty="0" err="1"/>
              <a:t>mogok</a:t>
            </a:r>
            <a:r>
              <a:rPr lang="en-US" altLang="en-US" sz="2400" dirty="0"/>
              <a:t> </a:t>
            </a:r>
            <a:r>
              <a:rPr lang="en-US" altLang="en-US" sz="2400" dirty="0" err="1"/>
              <a:t>makin</a:t>
            </a:r>
            <a:r>
              <a:rPr lang="en-US" altLang="en-US" sz="2400" dirty="0"/>
              <a:t> </a:t>
            </a:r>
            <a:r>
              <a:rPr lang="en-US" altLang="en-US" sz="2400" dirty="0" err="1"/>
              <a:t>kuat</a:t>
            </a:r>
            <a:r>
              <a:rPr lang="en-US" altLang="en-US" sz="2400" dirty="0"/>
              <a:t> </a:t>
            </a:r>
            <a:r>
              <a:rPr lang="en-US" altLang="en-US" sz="2400" dirty="0" err="1"/>
              <a:t>ketika</a:t>
            </a:r>
            <a:r>
              <a:rPr lang="en-US" altLang="en-US" sz="2400" dirty="0"/>
              <a:t> </a:t>
            </a:r>
            <a:r>
              <a:rPr lang="en-US" altLang="en-US" sz="2400" dirty="0" err="1"/>
              <a:t>Komite</a:t>
            </a:r>
            <a:r>
              <a:rPr lang="en-US" altLang="zh-CN" sz="2400" dirty="0">
                <a:ea typeface="SimSun" panose="02010600030101010101" pitchFamily="2" charset="-122"/>
              </a:rPr>
              <a:t> </a:t>
            </a:r>
            <a:r>
              <a:rPr lang="en-US" altLang="en-US" sz="2400" dirty="0"/>
              <a:t>Nasional Indonesia Daerah (KNID) </a:t>
            </a:r>
            <a:r>
              <a:rPr lang="en-US" altLang="en-US" sz="2400" dirty="0" err="1"/>
              <a:t>menegaskan</a:t>
            </a:r>
            <a:r>
              <a:rPr lang="en-US" altLang="en-US" sz="2400" dirty="0"/>
              <a:t> </a:t>
            </a:r>
            <a:r>
              <a:rPr lang="en-US" altLang="en-US" sz="2400" dirty="0" err="1"/>
              <a:t>bahwa</a:t>
            </a:r>
            <a:r>
              <a:rPr lang="en-US" altLang="zh-CN" sz="2400" dirty="0">
                <a:ea typeface="SimSun" panose="02010600030101010101" pitchFamily="2" charset="-122"/>
              </a:rPr>
              <a:t> </a:t>
            </a:r>
            <a:r>
              <a:rPr lang="en-US" altLang="en-US" sz="2400" dirty="0" err="1"/>
              <a:t>kekuasaan</a:t>
            </a:r>
            <a:r>
              <a:rPr lang="en-US" altLang="en-US" sz="2400" dirty="0"/>
              <a:t> di </a:t>
            </a:r>
            <a:r>
              <a:rPr lang="en-US" altLang="en-US" sz="2400" dirty="0" err="1"/>
              <a:t>daerah</a:t>
            </a:r>
            <a:r>
              <a:rPr lang="en-US" altLang="en-US" sz="2400" dirty="0"/>
              <a:t> </a:t>
            </a:r>
            <a:r>
              <a:rPr lang="en-US" altLang="en-US" sz="2400" dirty="0" err="1"/>
              <a:t>tersebut</a:t>
            </a:r>
            <a:r>
              <a:rPr lang="en-US" altLang="en-US" sz="2400" dirty="0"/>
              <a:t> </a:t>
            </a:r>
            <a:r>
              <a:rPr lang="en-US" altLang="en-US" sz="2400" dirty="0" err="1"/>
              <a:t>telah</a:t>
            </a:r>
            <a:r>
              <a:rPr lang="en-US" altLang="en-US" sz="2400" dirty="0"/>
              <a:t> </a:t>
            </a:r>
            <a:r>
              <a:rPr lang="en-US" altLang="en-US" sz="2400" dirty="0" err="1"/>
              <a:t>berada</a:t>
            </a:r>
            <a:r>
              <a:rPr lang="en-US" altLang="en-US" sz="2400" dirty="0"/>
              <a:t> di </a:t>
            </a:r>
            <a:r>
              <a:rPr lang="en-US" altLang="en-US" sz="2400" dirty="0" err="1"/>
              <a:t>tangan</a:t>
            </a:r>
            <a:r>
              <a:rPr lang="en-US" altLang="en-US" sz="2400" dirty="0"/>
              <a:t> </a:t>
            </a:r>
            <a:r>
              <a:rPr lang="en-US" altLang="en-US" sz="2400" dirty="0" err="1"/>
              <a:t>pemerintah</a:t>
            </a:r>
            <a:r>
              <a:rPr lang="en-US" altLang="zh-CN" sz="2400" dirty="0">
                <a:ea typeface="SimSun" panose="02010600030101010101" pitchFamily="2" charset="-122"/>
              </a:rPr>
              <a:t> </a:t>
            </a:r>
            <a:r>
              <a:rPr lang="en-US" altLang="en-US" sz="2400" dirty="0"/>
              <a:t>RI. Pada </a:t>
            </a:r>
            <a:r>
              <a:rPr lang="en-US" altLang="en-US" sz="2400" dirty="0" err="1"/>
              <a:t>hari</a:t>
            </a:r>
            <a:r>
              <a:rPr lang="en-US" altLang="en-US" sz="2400" dirty="0"/>
              <a:t> </a:t>
            </a:r>
            <a:r>
              <a:rPr lang="en-US" altLang="en-US" sz="2400" dirty="0" err="1"/>
              <a:t>itu</a:t>
            </a:r>
            <a:r>
              <a:rPr lang="en-US" altLang="en-US" sz="2400" dirty="0"/>
              <a:t> juga di Jogjakarta </a:t>
            </a:r>
            <a:r>
              <a:rPr lang="en-US" altLang="en-US" sz="2400" dirty="0" err="1"/>
              <a:t>terbit</a:t>
            </a:r>
            <a:r>
              <a:rPr lang="en-US" altLang="en-US" sz="2400" dirty="0"/>
              <a:t> </a:t>
            </a:r>
            <a:r>
              <a:rPr lang="en-US" altLang="en-US" sz="2400" dirty="0" err="1"/>
              <a:t>surat</a:t>
            </a:r>
            <a:r>
              <a:rPr lang="en-US" altLang="en-US" sz="2400" dirty="0"/>
              <a:t> </a:t>
            </a:r>
            <a:r>
              <a:rPr lang="en-US" altLang="en-US" sz="2400" dirty="0" err="1"/>
              <a:t>kabar</a:t>
            </a:r>
            <a:r>
              <a:rPr lang="en-US" altLang="en-US" sz="2400" dirty="0"/>
              <a:t> </a:t>
            </a:r>
            <a:r>
              <a:rPr lang="en-US" altLang="en-US" sz="2400" dirty="0" err="1"/>
              <a:t>Kedaulatan</a:t>
            </a:r>
            <a:r>
              <a:rPr lang="en-US" altLang="zh-CN" sz="2400" dirty="0">
                <a:ea typeface="SimSun" panose="02010600030101010101" pitchFamily="2" charset="-122"/>
              </a:rPr>
              <a:t> </a:t>
            </a:r>
            <a:r>
              <a:rPr lang="en-US" altLang="en-US" sz="2400" dirty="0"/>
              <a:t>Rakyat</a:t>
            </a:r>
            <a:r>
              <a:rPr lang="en-US" altLang="en-US" sz="18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down)">
                                      <p:cBhvr>
                                        <p:cTn id="7" dur="580">
                                          <p:stCondLst>
                                            <p:cond delay="0"/>
                                          </p:stCondLst>
                                        </p:cTn>
                                        <p:tgtEl>
                                          <p:spTgt spid="16387">
                                            <p:txEl>
                                              <p:pRg st="0" end="0"/>
                                            </p:txEl>
                                          </p:spTgt>
                                        </p:tgtEl>
                                      </p:cBhvr>
                                    </p:animEffect>
                                    <p:anim calcmode="lin" valueType="num">
                                      <p:cBhvr>
                                        <p:cTn id="8" dur="1822" tmFilter="0,0; 0.14,0.36; 0.43,0.73; 0.71,0.91; 1.0,1.0">
                                          <p:stCondLst>
                                            <p:cond delay="0"/>
                                          </p:stCondLst>
                                        </p:cTn>
                                        <p:tgtEl>
                                          <p:spTgt spid="1638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38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38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38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38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6387">
                                            <p:txEl>
                                              <p:pRg st="0" end="0"/>
                                            </p:txEl>
                                          </p:spTgt>
                                        </p:tgtEl>
                                      </p:cBhvr>
                                      <p:to x="100000" y="60000"/>
                                    </p:animScale>
                                    <p:animScale>
                                      <p:cBhvr>
                                        <p:cTn id="14" dur="166" decel="50000">
                                          <p:stCondLst>
                                            <p:cond delay="676"/>
                                          </p:stCondLst>
                                        </p:cTn>
                                        <p:tgtEl>
                                          <p:spTgt spid="16387">
                                            <p:txEl>
                                              <p:pRg st="0" end="0"/>
                                            </p:txEl>
                                          </p:spTgt>
                                        </p:tgtEl>
                                      </p:cBhvr>
                                      <p:to x="100000" y="100000"/>
                                    </p:animScale>
                                    <p:animScale>
                                      <p:cBhvr>
                                        <p:cTn id="15" dur="26">
                                          <p:stCondLst>
                                            <p:cond delay="1312"/>
                                          </p:stCondLst>
                                        </p:cTn>
                                        <p:tgtEl>
                                          <p:spTgt spid="16387">
                                            <p:txEl>
                                              <p:pRg st="0" end="0"/>
                                            </p:txEl>
                                          </p:spTgt>
                                        </p:tgtEl>
                                      </p:cBhvr>
                                      <p:to x="100000" y="80000"/>
                                    </p:animScale>
                                    <p:animScale>
                                      <p:cBhvr>
                                        <p:cTn id="16" dur="166" decel="50000">
                                          <p:stCondLst>
                                            <p:cond delay="1338"/>
                                          </p:stCondLst>
                                        </p:cTn>
                                        <p:tgtEl>
                                          <p:spTgt spid="16387">
                                            <p:txEl>
                                              <p:pRg st="0" end="0"/>
                                            </p:txEl>
                                          </p:spTgt>
                                        </p:tgtEl>
                                      </p:cBhvr>
                                      <p:to x="100000" y="100000"/>
                                    </p:animScale>
                                    <p:animScale>
                                      <p:cBhvr>
                                        <p:cTn id="17" dur="26">
                                          <p:stCondLst>
                                            <p:cond delay="1642"/>
                                          </p:stCondLst>
                                        </p:cTn>
                                        <p:tgtEl>
                                          <p:spTgt spid="16387">
                                            <p:txEl>
                                              <p:pRg st="0" end="0"/>
                                            </p:txEl>
                                          </p:spTgt>
                                        </p:tgtEl>
                                      </p:cBhvr>
                                      <p:to x="100000" y="90000"/>
                                    </p:animScale>
                                    <p:animScale>
                                      <p:cBhvr>
                                        <p:cTn id="18" dur="166" decel="50000">
                                          <p:stCondLst>
                                            <p:cond delay="1668"/>
                                          </p:stCondLst>
                                        </p:cTn>
                                        <p:tgtEl>
                                          <p:spTgt spid="16387">
                                            <p:txEl>
                                              <p:pRg st="0" end="0"/>
                                            </p:txEl>
                                          </p:spTgt>
                                        </p:tgtEl>
                                      </p:cBhvr>
                                      <p:to x="100000" y="100000"/>
                                    </p:animScale>
                                    <p:animScale>
                                      <p:cBhvr>
                                        <p:cTn id="19" dur="26">
                                          <p:stCondLst>
                                            <p:cond delay="1808"/>
                                          </p:stCondLst>
                                        </p:cTn>
                                        <p:tgtEl>
                                          <p:spTgt spid="16387">
                                            <p:txEl>
                                              <p:pRg st="0" end="0"/>
                                            </p:txEl>
                                          </p:spTgt>
                                        </p:tgtEl>
                                      </p:cBhvr>
                                      <p:to x="100000" y="95000"/>
                                    </p:animScale>
                                    <p:animScale>
                                      <p:cBhvr>
                                        <p:cTn id="20" dur="166" decel="50000">
                                          <p:stCondLst>
                                            <p:cond delay="1834"/>
                                          </p:stCondLst>
                                        </p:cTn>
                                        <p:tgtEl>
                                          <p:spTgt spid="16387">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6387">
                                            <p:txEl>
                                              <p:pRg st="1" end="1"/>
                                            </p:txEl>
                                          </p:spTgt>
                                        </p:tgtEl>
                                        <p:attrNameLst>
                                          <p:attrName>style.visibility</p:attrName>
                                        </p:attrNameLst>
                                      </p:cBhvr>
                                      <p:to>
                                        <p:strVal val="visible"/>
                                      </p:to>
                                    </p:set>
                                    <p:animEffect transition="in" filter="wipe(down)">
                                      <p:cBhvr>
                                        <p:cTn id="25" dur="580">
                                          <p:stCondLst>
                                            <p:cond delay="0"/>
                                          </p:stCondLst>
                                        </p:cTn>
                                        <p:tgtEl>
                                          <p:spTgt spid="16387">
                                            <p:txEl>
                                              <p:pRg st="1" end="1"/>
                                            </p:txEl>
                                          </p:spTgt>
                                        </p:tgtEl>
                                      </p:cBhvr>
                                    </p:animEffect>
                                    <p:anim calcmode="lin" valueType="num">
                                      <p:cBhvr>
                                        <p:cTn id="26" dur="1822" tmFilter="0,0; 0.14,0.36; 0.43,0.73; 0.71,0.91; 1.0,1.0">
                                          <p:stCondLst>
                                            <p:cond delay="0"/>
                                          </p:stCondLst>
                                        </p:cTn>
                                        <p:tgtEl>
                                          <p:spTgt spid="16387">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6387">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6387">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6387">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6387">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6387">
                                            <p:txEl>
                                              <p:pRg st="1" end="1"/>
                                            </p:txEl>
                                          </p:spTgt>
                                        </p:tgtEl>
                                      </p:cBhvr>
                                      <p:to x="100000" y="60000"/>
                                    </p:animScale>
                                    <p:animScale>
                                      <p:cBhvr>
                                        <p:cTn id="32" dur="166" decel="50000">
                                          <p:stCondLst>
                                            <p:cond delay="676"/>
                                          </p:stCondLst>
                                        </p:cTn>
                                        <p:tgtEl>
                                          <p:spTgt spid="16387">
                                            <p:txEl>
                                              <p:pRg st="1" end="1"/>
                                            </p:txEl>
                                          </p:spTgt>
                                        </p:tgtEl>
                                      </p:cBhvr>
                                      <p:to x="100000" y="100000"/>
                                    </p:animScale>
                                    <p:animScale>
                                      <p:cBhvr>
                                        <p:cTn id="33" dur="26">
                                          <p:stCondLst>
                                            <p:cond delay="1312"/>
                                          </p:stCondLst>
                                        </p:cTn>
                                        <p:tgtEl>
                                          <p:spTgt spid="16387">
                                            <p:txEl>
                                              <p:pRg st="1" end="1"/>
                                            </p:txEl>
                                          </p:spTgt>
                                        </p:tgtEl>
                                      </p:cBhvr>
                                      <p:to x="100000" y="80000"/>
                                    </p:animScale>
                                    <p:animScale>
                                      <p:cBhvr>
                                        <p:cTn id="34" dur="166" decel="50000">
                                          <p:stCondLst>
                                            <p:cond delay="1338"/>
                                          </p:stCondLst>
                                        </p:cTn>
                                        <p:tgtEl>
                                          <p:spTgt spid="16387">
                                            <p:txEl>
                                              <p:pRg st="1" end="1"/>
                                            </p:txEl>
                                          </p:spTgt>
                                        </p:tgtEl>
                                      </p:cBhvr>
                                      <p:to x="100000" y="100000"/>
                                    </p:animScale>
                                    <p:animScale>
                                      <p:cBhvr>
                                        <p:cTn id="35" dur="26">
                                          <p:stCondLst>
                                            <p:cond delay="1642"/>
                                          </p:stCondLst>
                                        </p:cTn>
                                        <p:tgtEl>
                                          <p:spTgt spid="16387">
                                            <p:txEl>
                                              <p:pRg st="1" end="1"/>
                                            </p:txEl>
                                          </p:spTgt>
                                        </p:tgtEl>
                                      </p:cBhvr>
                                      <p:to x="100000" y="90000"/>
                                    </p:animScale>
                                    <p:animScale>
                                      <p:cBhvr>
                                        <p:cTn id="36" dur="166" decel="50000">
                                          <p:stCondLst>
                                            <p:cond delay="1668"/>
                                          </p:stCondLst>
                                        </p:cTn>
                                        <p:tgtEl>
                                          <p:spTgt spid="16387">
                                            <p:txEl>
                                              <p:pRg st="1" end="1"/>
                                            </p:txEl>
                                          </p:spTgt>
                                        </p:tgtEl>
                                      </p:cBhvr>
                                      <p:to x="100000" y="100000"/>
                                    </p:animScale>
                                    <p:animScale>
                                      <p:cBhvr>
                                        <p:cTn id="37" dur="26">
                                          <p:stCondLst>
                                            <p:cond delay="1808"/>
                                          </p:stCondLst>
                                        </p:cTn>
                                        <p:tgtEl>
                                          <p:spTgt spid="16387">
                                            <p:txEl>
                                              <p:pRg st="1" end="1"/>
                                            </p:txEl>
                                          </p:spTgt>
                                        </p:tgtEl>
                                      </p:cBhvr>
                                      <p:to x="100000" y="95000"/>
                                    </p:animScale>
                                    <p:animScale>
                                      <p:cBhvr>
                                        <p:cTn id="38" dur="166" decel="50000">
                                          <p:stCondLst>
                                            <p:cond delay="1834"/>
                                          </p:stCondLst>
                                        </p:cTn>
                                        <p:tgtEl>
                                          <p:spTgt spid="16387">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6387">
                                            <p:txEl>
                                              <p:pRg st="2" end="2"/>
                                            </p:txEl>
                                          </p:spTgt>
                                        </p:tgtEl>
                                        <p:attrNameLst>
                                          <p:attrName>style.visibility</p:attrName>
                                        </p:attrNameLst>
                                      </p:cBhvr>
                                      <p:to>
                                        <p:strVal val="visible"/>
                                      </p:to>
                                    </p:set>
                                    <p:animEffect transition="in" filter="wipe(down)">
                                      <p:cBhvr>
                                        <p:cTn id="43" dur="580">
                                          <p:stCondLst>
                                            <p:cond delay="0"/>
                                          </p:stCondLst>
                                        </p:cTn>
                                        <p:tgtEl>
                                          <p:spTgt spid="16387">
                                            <p:txEl>
                                              <p:pRg st="2" end="2"/>
                                            </p:txEl>
                                          </p:spTgt>
                                        </p:tgtEl>
                                      </p:cBhvr>
                                    </p:animEffect>
                                    <p:anim calcmode="lin" valueType="num">
                                      <p:cBhvr>
                                        <p:cTn id="44" dur="1822" tmFilter="0,0; 0.14,0.36; 0.43,0.73; 0.71,0.91; 1.0,1.0">
                                          <p:stCondLst>
                                            <p:cond delay="0"/>
                                          </p:stCondLst>
                                        </p:cTn>
                                        <p:tgtEl>
                                          <p:spTgt spid="16387">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6387">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6387">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6387">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6387">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6387">
                                            <p:txEl>
                                              <p:pRg st="2" end="2"/>
                                            </p:txEl>
                                          </p:spTgt>
                                        </p:tgtEl>
                                      </p:cBhvr>
                                      <p:to x="100000" y="60000"/>
                                    </p:animScale>
                                    <p:animScale>
                                      <p:cBhvr>
                                        <p:cTn id="50" dur="166" decel="50000">
                                          <p:stCondLst>
                                            <p:cond delay="676"/>
                                          </p:stCondLst>
                                        </p:cTn>
                                        <p:tgtEl>
                                          <p:spTgt spid="16387">
                                            <p:txEl>
                                              <p:pRg st="2" end="2"/>
                                            </p:txEl>
                                          </p:spTgt>
                                        </p:tgtEl>
                                      </p:cBhvr>
                                      <p:to x="100000" y="100000"/>
                                    </p:animScale>
                                    <p:animScale>
                                      <p:cBhvr>
                                        <p:cTn id="51" dur="26">
                                          <p:stCondLst>
                                            <p:cond delay="1312"/>
                                          </p:stCondLst>
                                        </p:cTn>
                                        <p:tgtEl>
                                          <p:spTgt spid="16387">
                                            <p:txEl>
                                              <p:pRg st="2" end="2"/>
                                            </p:txEl>
                                          </p:spTgt>
                                        </p:tgtEl>
                                      </p:cBhvr>
                                      <p:to x="100000" y="80000"/>
                                    </p:animScale>
                                    <p:animScale>
                                      <p:cBhvr>
                                        <p:cTn id="52" dur="166" decel="50000">
                                          <p:stCondLst>
                                            <p:cond delay="1338"/>
                                          </p:stCondLst>
                                        </p:cTn>
                                        <p:tgtEl>
                                          <p:spTgt spid="16387">
                                            <p:txEl>
                                              <p:pRg st="2" end="2"/>
                                            </p:txEl>
                                          </p:spTgt>
                                        </p:tgtEl>
                                      </p:cBhvr>
                                      <p:to x="100000" y="100000"/>
                                    </p:animScale>
                                    <p:animScale>
                                      <p:cBhvr>
                                        <p:cTn id="53" dur="26">
                                          <p:stCondLst>
                                            <p:cond delay="1642"/>
                                          </p:stCondLst>
                                        </p:cTn>
                                        <p:tgtEl>
                                          <p:spTgt spid="16387">
                                            <p:txEl>
                                              <p:pRg st="2" end="2"/>
                                            </p:txEl>
                                          </p:spTgt>
                                        </p:tgtEl>
                                      </p:cBhvr>
                                      <p:to x="100000" y="90000"/>
                                    </p:animScale>
                                    <p:animScale>
                                      <p:cBhvr>
                                        <p:cTn id="54" dur="166" decel="50000">
                                          <p:stCondLst>
                                            <p:cond delay="1668"/>
                                          </p:stCondLst>
                                        </p:cTn>
                                        <p:tgtEl>
                                          <p:spTgt spid="16387">
                                            <p:txEl>
                                              <p:pRg st="2" end="2"/>
                                            </p:txEl>
                                          </p:spTgt>
                                        </p:tgtEl>
                                      </p:cBhvr>
                                      <p:to x="100000" y="100000"/>
                                    </p:animScale>
                                    <p:animScale>
                                      <p:cBhvr>
                                        <p:cTn id="55" dur="26">
                                          <p:stCondLst>
                                            <p:cond delay="1808"/>
                                          </p:stCondLst>
                                        </p:cTn>
                                        <p:tgtEl>
                                          <p:spTgt spid="16387">
                                            <p:txEl>
                                              <p:pRg st="2" end="2"/>
                                            </p:txEl>
                                          </p:spTgt>
                                        </p:tgtEl>
                                      </p:cBhvr>
                                      <p:to x="100000" y="95000"/>
                                    </p:animScale>
                                    <p:animScale>
                                      <p:cBhvr>
                                        <p:cTn id="56" dur="166" decel="50000">
                                          <p:stCondLst>
                                            <p:cond delay="1834"/>
                                          </p:stCondLst>
                                        </p:cTn>
                                        <p:tgtEl>
                                          <p:spTgt spid="16387">
                                            <p:txEl>
                                              <p:pRg st="2" end="2"/>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xit" presetSubtype="4" fill="hold" grpId="1" nodeType="clickEffect">
                                  <p:stCondLst>
                                    <p:cond delay="0"/>
                                  </p:stCondLst>
                                  <p:childTnLst>
                                    <p:anim calcmode="lin" valueType="num">
                                      <p:cBhvr additive="base">
                                        <p:cTn id="60" dur="500"/>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61" dur="500"/>
                                        <p:tgtEl>
                                          <p:spTgt spid="16387">
                                            <p:txEl>
                                              <p:pRg st="0" end="0"/>
                                            </p:txEl>
                                          </p:spTgt>
                                        </p:tgtEl>
                                        <p:attrNameLst>
                                          <p:attrName>ppt_y</p:attrName>
                                        </p:attrNameLst>
                                      </p:cBhvr>
                                      <p:tavLst>
                                        <p:tav tm="0">
                                          <p:val>
                                            <p:strVal val="ppt_y"/>
                                          </p:val>
                                        </p:tav>
                                        <p:tav tm="100000">
                                          <p:val>
                                            <p:strVal val="1+ppt_h/2"/>
                                          </p:val>
                                        </p:tav>
                                      </p:tavLst>
                                    </p:anim>
                                    <p:set>
                                      <p:cBhvr>
                                        <p:cTn id="62" dur="1" fill="hold">
                                          <p:stCondLst>
                                            <p:cond delay="499"/>
                                          </p:stCondLst>
                                        </p:cTn>
                                        <p:tgtEl>
                                          <p:spTgt spid="16387">
                                            <p:txEl>
                                              <p:pRg st="0" end="0"/>
                                            </p:txEl>
                                          </p:spTgt>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xit" presetSubtype="4" fill="hold" grpId="1" nodeType="clickEffect">
                                  <p:stCondLst>
                                    <p:cond delay="0"/>
                                  </p:stCondLst>
                                  <p:childTnLst>
                                    <p:anim calcmode="lin" valueType="num">
                                      <p:cBhvr additive="base">
                                        <p:cTn id="66" dur="500"/>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67" dur="500"/>
                                        <p:tgtEl>
                                          <p:spTgt spid="16387">
                                            <p:txEl>
                                              <p:pRg st="1" end="1"/>
                                            </p:txEl>
                                          </p:spTgt>
                                        </p:tgtEl>
                                        <p:attrNameLst>
                                          <p:attrName>ppt_y</p:attrName>
                                        </p:attrNameLst>
                                      </p:cBhvr>
                                      <p:tavLst>
                                        <p:tav tm="0">
                                          <p:val>
                                            <p:strVal val="ppt_y"/>
                                          </p:val>
                                        </p:tav>
                                        <p:tav tm="100000">
                                          <p:val>
                                            <p:strVal val="1+ppt_h/2"/>
                                          </p:val>
                                        </p:tav>
                                      </p:tavLst>
                                    </p:anim>
                                    <p:set>
                                      <p:cBhvr>
                                        <p:cTn id="68" dur="1" fill="hold">
                                          <p:stCondLst>
                                            <p:cond delay="499"/>
                                          </p:stCondLst>
                                        </p:cTn>
                                        <p:tgtEl>
                                          <p:spTgt spid="16387">
                                            <p:txEl>
                                              <p:pRg st="1" end="1"/>
                                            </p:txEl>
                                          </p:spTgt>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xit" presetSubtype="4" fill="hold" grpId="1" nodeType="clickEffect">
                                  <p:stCondLst>
                                    <p:cond delay="0"/>
                                  </p:stCondLst>
                                  <p:childTnLst>
                                    <p:anim calcmode="lin" valueType="num">
                                      <p:cBhvr additive="base">
                                        <p:cTn id="72" dur="500"/>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73" dur="500"/>
                                        <p:tgtEl>
                                          <p:spTgt spid="16387">
                                            <p:txEl>
                                              <p:pRg st="2" end="2"/>
                                            </p:txEl>
                                          </p:spTgt>
                                        </p:tgtEl>
                                        <p:attrNameLst>
                                          <p:attrName>ppt_y</p:attrName>
                                        </p:attrNameLst>
                                      </p:cBhvr>
                                      <p:tavLst>
                                        <p:tav tm="0">
                                          <p:val>
                                            <p:strVal val="ppt_y"/>
                                          </p:val>
                                        </p:tav>
                                        <p:tav tm="100000">
                                          <p:val>
                                            <p:strVal val="1+ppt_h/2"/>
                                          </p:val>
                                        </p:tav>
                                      </p:tavLst>
                                    </p:anim>
                                    <p:set>
                                      <p:cBhvr>
                                        <p:cTn id="74" dur="1" fill="hold">
                                          <p:stCondLst>
                                            <p:cond delay="499"/>
                                          </p:stCondLst>
                                        </p:cTn>
                                        <p:tgtEl>
                                          <p:spTgt spid="16387">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16387"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7717248F-E095-45C2-A659-06A713FB4F85}"/>
              </a:ext>
            </a:extLst>
          </p:cNvPr>
          <p:cNvSpPr>
            <a:spLocks noGrp="1" noChangeArrowheads="1"/>
          </p:cNvSpPr>
          <p:nvPr>
            <p:ph idx="1"/>
          </p:nvPr>
        </p:nvSpPr>
        <p:spPr bwMode="auto">
          <a:xfrm>
            <a:off x="3427414" y="1276350"/>
            <a:ext cx="6935787" cy="4114800"/>
          </a:xfrm>
        </p:spPr>
        <p:txBody>
          <a:bodyPr wrap="square" numCol="1" anchor="t" anchorCtr="0" compatLnSpc="1">
            <a:prstTxWarp prst="textNoShape">
              <a:avLst/>
            </a:prstTxWarp>
          </a:bodyPr>
          <a:lstStyle/>
          <a:p>
            <a:pPr>
              <a:buFont typeface="Wingdings" panose="05000000000000000000" pitchFamily="2" charset="2"/>
              <a:buNone/>
            </a:pPr>
            <a:r>
              <a:rPr lang="en-US" altLang="en-US" sz="1800">
                <a:solidFill>
                  <a:schemeClr val="folHlink"/>
                </a:solidFill>
              </a:rPr>
              <a:t>2) Surabaya</a:t>
            </a:r>
          </a:p>
          <a:p>
            <a:pPr>
              <a:buFont typeface="Wingdings" panose="05000000000000000000" pitchFamily="2" charset="2"/>
              <a:buNone/>
            </a:pPr>
            <a:r>
              <a:rPr lang="en-US" altLang="en-US" sz="2000"/>
              <a:t>Para pemuda yang tergabung dalam BKR berhasil</a:t>
            </a:r>
          </a:p>
          <a:p>
            <a:pPr>
              <a:buFont typeface="Wingdings" panose="05000000000000000000" pitchFamily="2" charset="2"/>
              <a:buNone/>
            </a:pPr>
            <a:r>
              <a:rPr lang="en-US" altLang="en-US" sz="2000"/>
              <a:t>merebut kompleks penyimpanan senjata Jepang dan</a:t>
            </a:r>
            <a:r>
              <a:rPr lang="en-US" altLang="zh-CN" sz="2000">
                <a:ea typeface="SimSun" panose="02010600030101010101" pitchFamily="2" charset="-122"/>
              </a:rPr>
              <a:t> </a:t>
            </a:r>
            <a:r>
              <a:rPr lang="en-US" altLang="en-US" sz="2000"/>
              <a:t>pemancar</a:t>
            </a:r>
            <a:r>
              <a:rPr lang="en-US" altLang="zh-CN" sz="2000">
                <a:ea typeface="SimSun" panose="02010600030101010101" pitchFamily="2" charset="-122"/>
              </a:rPr>
              <a:t> </a:t>
            </a:r>
            <a:r>
              <a:rPr lang="en-US" altLang="en-US" sz="2000"/>
              <a:t>radio di Embong, Malang. Selain itu, terjadi insiden bendera di</a:t>
            </a:r>
            <a:r>
              <a:rPr lang="en-US" altLang="zh-CN" sz="2000">
                <a:ea typeface="SimSun" panose="02010600030101010101" pitchFamily="2" charset="-122"/>
              </a:rPr>
              <a:t> </a:t>
            </a:r>
            <a:r>
              <a:rPr lang="en-US" altLang="en-US" sz="2000"/>
              <a:t>Hotel Yamato, Tunjungan Surabaya. Insiden itu terjadi ketika</a:t>
            </a:r>
            <a:r>
              <a:rPr lang="en-US" altLang="zh-CN" sz="2000">
                <a:ea typeface="SimSun" panose="02010600030101010101" pitchFamily="2" charset="-122"/>
              </a:rPr>
              <a:t> </a:t>
            </a:r>
            <a:r>
              <a:rPr lang="en-US" altLang="en-US" sz="2000"/>
              <a:t>beberapa orang Belanda mengibarkan bendera Merah Putih</a:t>
            </a:r>
            <a:r>
              <a:rPr lang="en-US" altLang="zh-CN" sz="2000">
                <a:ea typeface="SimSun" panose="02010600030101010101" pitchFamily="2" charset="-122"/>
              </a:rPr>
              <a:t> </a:t>
            </a:r>
            <a:r>
              <a:rPr lang="en-US" altLang="en-US" sz="2000"/>
              <a:t>Biru di atap hotel. Tindakan tersebut menimbulkan kemarahan</a:t>
            </a:r>
            <a:r>
              <a:rPr lang="en-US" altLang="zh-CN" sz="2000">
                <a:ea typeface="SimSun" panose="02010600030101010101" pitchFamily="2" charset="-122"/>
              </a:rPr>
              <a:t> </a:t>
            </a:r>
            <a:r>
              <a:rPr lang="en-US" altLang="en-US" sz="2000"/>
              <a:t>rakyat. Rakyat kemudian menyerbu hotel, menurunkan, dan</a:t>
            </a:r>
            <a:r>
              <a:rPr lang="en-US" altLang="zh-CN" sz="2000">
                <a:ea typeface="SimSun" panose="02010600030101010101" pitchFamily="2" charset="-122"/>
              </a:rPr>
              <a:t> </a:t>
            </a:r>
            <a:r>
              <a:rPr lang="en-US" altLang="en-US" sz="2000"/>
              <a:t>merobek warna biru bendera itu untuk dikibarkan kembali.</a:t>
            </a:r>
            <a:r>
              <a:rPr lang="en-US" altLang="zh-CN" sz="2000">
                <a:ea typeface="SimSun" panose="02010600030101010101" pitchFamily="2" charset="-122"/>
              </a:rPr>
              <a:t> </a:t>
            </a:r>
            <a:r>
              <a:rPr lang="en-US" altLang="en-US" sz="2000"/>
              <a:t>Insiden ini terjadi pada tanggal 19 September 1945.</a:t>
            </a:r>
          </a:p>
        </p:txBody>
      </p:sp>
      <p:pic>
        <p:nvPicPr>
          <p:cNvPr id="17412" name="Picture 4">
            <a:extLst>
              <a:ext uri="{FF2B5EF4-FFF2-40B4-BE49-F238E27FC236}">
                <a16:creationId xmlns:a16="http://schemas.microsoft.com/office/drawing/2014/main" id="{B81FD6F0-87C0-4DF1-904E-7701718D96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8625" y="2398713"/>
            <a:ext cx="1944688" cy="234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3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3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3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7412"/>
                                        </p:tgtEl>
                                        <p:attrNameLst>
                                          <p:attrName>style.visibility</p:attrName>
                                        </p:attrNameLst>
                                      </p:cBhvr>
                                      <p:to>
                                        <p:strVal val="visible"/>
                                      </p:to>
                                    </p:set>
                                    <p:anim calcmode="lin" valueType="num">
                                      <p:cBhvr additive="base">
                                        <p:cTn id="25" dur="5000" fill="hold"/>
                                        <p:tgtEl>
                                          <p:spTgt spid="17412"/>
                                        </p:tgtEl>
                                        <p:attrNameLst>
                                          <p:attrName>ppt_x</p:attrName>
                                        </p:attrNameLst>
                                      </p:cBhvr>
                                      <p:tavLst>
                                        <p:tav tm="0">
                                          <p:val>
                                            <p:strVal val="#ppt_x"/>
                                          </p:val>
                                        </p:tav>
                                        <p:tav tm="100000">
                                          <p:val>
                                            <p:strVal val="#ppt_x"/>
                                          </p:val>
                                        </p:tav>
                                      </p:tavLst>
                                    </p:anim>
                                    <p:anim calcmode="lin" valueType="num">
                                      <p:cBhvr additive="base">
                                        <p:cTn id="26" dur="5000" fill="hold"/>
                                        <p:tgtEl>
                                          <p:spTgt spid="174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1822</Words>
  <Application>Microsoft Office PowerPoint</Application>
  <PresentationFormat>Widescreen</PresentationFormat>
  <Paragraphs>89</Paragraphs>
  <Slides>20</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Proklamasi Kemerdekaan Indonesia</vt:lpstr>
      <vt:lpstr>Proklamasi Kemerdekaan</vt:lpstr>
      <vt:lpstr>Isi Teks Proklamasi </vt:lpstr>
      <vt:lpstr>PowerPoint Presentation</vt:lpstr>
      <vt:lpstr>PowerPoint Presentation</vt:lpstr>
      <vt:lpstr>Penyebaran Berita Proklamasi Kemerdekaan 17 Agustus 1945</vt:lpstr>
      <vt:lpstr> Sambutan Rakyat di Berbagai Daerah terhadap Proklamasi Kemerdekaan Indonesia </vt:lpstr>
      <vt:lpstr>PowerPoint Presentation</vt:lpstr>
      <vt:lpstr>PowerPoint Presentation</vt:lpstr>
      <vt:lpstr>PROSES TERBENTUKNYA NEGARA KESATUAN REPUBLIK INDONESIA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Proklamasi Kemerdekaan Indonesia</dc:title>
  <dc:creator>Ghufran Ghozali</dc:creator>
  <cp:lastModifiedBy>Ghufran Ghozali</cp:lastModifiedBy>
  <cp:revision>2</cp:revision>
  <dcterms:created xsi:type="dcterms:W3CDTF">2020-08-24T04:15:48Z</dcterms:created>
  <dcterms:modified xsi:type="dcterms:W3CDTF">2020-08-24T04:24:54Z</dcterms:modified>
</cp:coreProperties>
</file>