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75" r:id="rId12"/>
    <p:sldId id="276" r:id="rId13"/>
    <p:sldId id="277" r:id="rId14"/>
    <p:sldId id="278" r:id="rId15"/>
    <p:sldId id="281" r:id="rId16"/>
    <p:sldId id="282" r:id="rId17"/>
    <p:sldId id="280" r:id="rId18"/>
    <p:sldId id="279" r:id="rId19"/>
    <p:sldId id="269" r:id="rId20"/>
    <p:sldId id="283"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p:scale>
          <a:sx n="33" d="100"/>
          <a:sy n="33" d="100"/>
        </p:scale>
        <p:origin x="64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097D2-2410-4F8C-A35C-DAD14FAE2CAF}"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09EE1F45-E7F0-4AEF-8347-F49CBAB316E1}">
      <dgm:prSet phldrT="[Text]" custT="1"/>
      <dgm:spPr/>
      <dgm:t>
        <a:bodyPr/>
        <a:lstStyle/>
        <a:p>
          <a:r>
            <a:rPr lang="en-US" sz="2800" dirty="0" err="1"/>
            <a:t>Orde</a:t>
          </a:r>
          <a:r>
            <a:rPr lang="en-US" sz="2800" dirty="0"/>
            <a:t> </a:t>
          </a:r>
          <a:r>
            <a:rPr lang="en-US" sz="2800" dirty="0" err="1"/>
            <a:t>Baru</a:t>
          </a:r>
          <a:endParaRPr lang="en-US" sz="2800" dirty="0"/>
        </a:p>
      </dgm:t>
    </dgm:pt>
    <dgm:pt modelId="{E6B93042-6261-4F20-AA5A-4FEAD62ECD49}" type="parTrans" cxnId="{F2E08448-7592-419F-A545-5EB12C8E73AF}">
      <dgm:prSet/>
      <dgm:spPr/>
      <dgm:t>
        <a:bodyPr/>
        <a:lstStyle/>
        <a:p>
          <a:endParaRPr lang="en-US"/>
        </a:p>
      </dgm:t>
    </dgm:pt>
    <dgm:pt modelId="{267047D6-DC90-4925-B603-85E6E7E504DD}" type="sibTrans" cxnId="{F2E08448-7592-419F-A545-5EB12C8E73AF}">
      <dgm:prSet/>
      <dgm:spPr/>
      <dgm:t>
        <a:bodyPr/>
        <a:lstStyle/>
        <a:p>
          <a:endParaRPr lang="en-US"/>
        </a:p>
      </dgm:t>
    </dgm:pt>
    <dgm:pt modelId="{546FEEB7-B5FF-4415-B5F1-2E78A800D996}">
      <dgm:prSet phldrT="[Text]" custT="1"/>
      <dgm:spPr/>
      <dgm:t>
        <a:bodyPr/>
        <a:lstStyle/>
        <a:p>
          <a:r>
            <a:rPr lang="en-US" sz="1800" dirty="0" err="1"/>
            <a:t>Kekuatan</a:t>
          </a:r>
          <a:r>
            <a:rPr lang="en-US" sz="1800" dirty="0"/>
            <a:t> </a:t>
          </a:r>
          <a:r>
            <a:rPr lang="en-US" sz="1800" dirty="0" err="1"/>
            <a:t>politik</a:t>
          </a:r>
          <a:r>
            <a:rPr lang="en-US" sz="1800" dirty="0"/>
            <a:t> </a:t>
          </a:r>
          <a:r>
            <a:rPr lang="en-US" sz="1800" dirty="0" err="1"/>
            <a:t>pada</a:t>
          </a:r>
          <a:r>
            <a:rPr lang="en-US" sz="1800" dirty="0"/>
            <a:t> </a:t>
          </a:r>
          <a:r>
            <a:rPr lang="en-US" sz="1800" dirty="0" err="1"/>
            <a:t>masa</a:t>
          </a:r>
          <a:r>
            <a:rPr lang="en-US" sz="1800" dirty="0"/>
            <a:t> </a:t>
          </a:r>
          <a:r>
            <a:rPr lang="en-US" sz="1800" dirty="0" err="1"/>
            <a:t>orde</a:t>
          </a:r>
          <a:r>
            <a:rPr lang="en-US" sz="1800" dirty="0"/>
            <a:t> </a:t>
          </a:r>
          <a:r>
            <a:rPr lang="en-US" sz="1800" dirty="0" err="1"/>
            <a:t>baru</a:t>
          </a:r>
          <a:r>
            <a:rPr lang="en-US" sz="1800" dirty="0"/>
            <a:t> </a:t>
          </a:r>
          <a:r>
            <a:rPr lang="en-US" sz="1800" dirty="0" err="1"/>
            <a:t>berada</a:t>
          </a:r>
          <a:r>
            <a:rPr lang="en-US" sz="1800" dirty="0"/>
            <a:t> </a:t>
          </a:r>
          <a:r>
            <a:rPr lang="en-US" sz="1800" dirty="0" err="1"/>
            <a:t>ditangan</a:t>
          </a:r>
          <a:r>
            <a:rPr lang="en-US" sz="1800" dirty="0"/>
            <a:t> </a:t>
          </a:r>
          <a:r>
            <a:rPr lang="en-US" sz="1800" dirty="0" err="1"/>
            <a:t>penguasa</a:t>
          </a:r>
          <a:endParaRPr lang="en-US" sz="1800" dirty="0"/>
        </a:p>
      </dgm:t>
    </dgm:pt>
    <dgm:pt modelId="{86D7C5BC-716D-4929-9F6D-575661CDD02A}" type="parTrans" cxnId="{B20B889B-0C62-41BF-A8EC-DF47EA424CB1}">
      <dgm:prSet/>
      <dgm:spPr/>
      <dgm:t>
        <a:bodyPr/>
        <a:lstStyle/>
        <a:p>
          <a:endParaRPr lang="en-US"/>
        </a:p>
      </dgm:t>
    </dgm:pt>
    <dgm:pt modelId="{1D402D4D-8E24-4A8E-A281-5753DF333134}" type="sibTrans" cxnId="{B20B889B-0C62-41BF-A8EC-DF47EA424CB1}">
      <dgm:prSet/>
      <dgm:spPr/>
      <dgm:t>
        <a:bodyPr/>
        <a:lstStyle/>
        <a:p>
          <a:endParaRPr lang="en-US"/>
        </a:p>
      </dgm:t>
    </dgm:pt>
    <dgm:pt modelId="{E9CB17C8-A9BD-44DD-AEF5-87045AE7EB51}">
      <dgm:prSet phldrT="[Text]" custT="1"/>
      <dgm:spPr/>
      <dgm:t>
        <a:bodyPr/>
        <a:lstStyle/>
        <a:p>
          <a:r>
            <a:rPr lang="en-US" sz="1800" dirty="0" err="1"/>
            <a:t>rezim</a:t>
          </a:r>
          <a:r>
            <a:rPr lang="en-US" sz="1800" dirty="0"/>
            <a:t> yang </a:t>
          </a:r>
          <a:r>
            <a:rPr lang="en-US" sz="1800" dirty="0" err="1"/>
            <a:t>berkuasa</a:t>
          </a:r>
          <a:r>
            <a:rPr lang="en-US" sz="1800" dirty="0"/>
            <a:t> (</a:t>
          </a:r>
          <a:r>
            <a:rPr lang="en-US" sz="1800" dirty="0" err="1"/>
            <a:t>Soeharto</a:t>
          </a:r>
          <a:r>
            <a:rPr lang="en-US" sz="1800" dirty="0"/>
            <a:t>) </a:t>
          </a:r>
          <a:r>
            <a:rPr lang="en-US" sz="1800" dirty="0" err="1"/>
            <a:t>bersikras</a:t>
          </a:r>
          <a:r>
            <a:rPr lang="en-US" sz="1800" dirty="0"/>
            <a:t>, </a:t>
          </a:r>
          <a:r>
            <a:rPr lang="en-US" sz="1800" dirty="0" err="1"/>
            <a:t>supaya</a:t>
          </a:r>
          <a:r>
            <a:rPr lang="en-US" sz="1800" dirty="0"/>
            <a:t> </a:t>
          </a:r>
          <a:r>
            <a:rPr lang="en-US" sz="1800" dirty="0" err="1"/>
            <a:t>partainya</a:t>
          </a:r>
          <a:r>
            <a:rPr lang="en-US" sz="1800" dirty="0"/>
            <a:t> (</a:t>
          </a:r>
          <a:r>
            <a:rPr lang="en-US" sz="1800" dirty="0" err="1"/>
            <a:t>Golkar</a:t>
          </a:r>
          <a:r>
            <a:rPr lang="en-US" sz="1800" dirty="0"/>
            <a:t>) yang </a:t>
          </a:r>
          <a:r>
            <a:rPr lang="en-US" sz="1800" dirty="0" err="1"/>
            <a:t>menang</a:t>
          </a:r>
          <a:endParaRPr lang="en-US" sz="1800" dirty="0"/>
        </a:p>
      </dgm:t>
    </dgm:pt>
    <dgm:pt modelId="{99DC4F79-0E10-418A-B16A-1ED82622E877}" type="parTrans" cxnId="{96BD325C-B11F-4F5E-811C-F48639E897E6}">
      <dgm:prSet/>
      <dgm:spPr/>
      <dgm:t>
        <a:bodyPr/>
        <a:lstStyle/>
        <a:p>
          <a:endParaRPr lang="en-US"/>
        </a:p>
      </dgm:t>
    </dgm:pt>
    <dgm:pt modelId="{8A7B22D8-1F08-4E21-BE53-9F750F04FB31}" type="sibTrans" cxnId="{96BD325C-B11F-4F5E-811C-F48639E897E6}">
      <dgm:prSet/>
      <dgm:spPr/>
      <dgm:t>
        <a:bodyPr/>
        <a:lstStyle/>
        <a:p>
          <a:endParaRPr lang="en-US"/>
        </a:p>
      </dgm:t>
    </dgm:pt>
    <dgm:pt modelId="{C010EDDA-6139-4253-AB4A-485C4F6B80C7}">
      <dgm:prSet phldrT="[Text]" custT="1"/>
      <dgm:spPr/>
      <dgm:t>
        <a:bodyPr/>
        <a:lstStyle/>
        <a:p>
          <a:r>
            <a:rPr lang="en-US" sz="2800" dirty="0" err="1"/>
            <a:t>Orde</a:t>
          </a:r>
          <a:r>
            <a:rPr lang="en-US" sz="2800" dirty="0"/>
            <a:t> </a:t>
          </a:r>
          <a:r>
            <a:rPr lang="en-US" sz="2800" dirty="0" err="1"/>
            <a:t>Reformasi</a:t>
          </a:r>
          <a:endParaRPr lang="en-US" sz="2800" dirty="0"/>
        </a:p>
      </dgm:t>
    </dgm:pt>
    <dgm:pt modelId="{CC6E2DFD-227E-47E0-99D9-3B7CEB0F8388}" type="parTrans" cxnId="{8D8571B3-890C-4E5E-B1FD-01C755D71B4C}">
      <dgm:prSet/>
      <dgm:spPr/>
      <dgm:t>
        <a:bodyPr/>
        <a:lstStyle/>
        <a:p>
          <a:endParaRPr lang="en-US"/>
        </a:p>
      </dgm:t>
    </dgm:pt>
    <dgm:pt modelId="{05863037-D340-402B-8BDB-C1611AEC7615}" type="sibTrans" cxnId="{8D8571B3-890C-4E5E-B1FD-01C755D71B4C}">
      <dgm:prSet/>
      <dgm:spPr/>
      <dgm:t>
        <a:bodyPr/>
        <a:lstStyle/>
        <a:p>
          <a:endParaRPr lang="en-US"/>
        </a:p>
      </dgm:t>
    </dgm:pt>
    <dgm:pt modelId="{8BFF7B13-B3DD-4BAB-9602-55DADEC429FB}">
      <dgm:prSet phldrT="[Text]" custT="1"/>
      <dgm:spPr/>
      <dgm:t>
        <a:bodyPr/>
        <a:lstStyle/>
        <a:p>
          <a:r>
            <a:rPr lang="en-US" sz="1800" dirty="0" err="1"/>
            <a:t>menggunakan</a:t>
          </a:r>
          <a:r>
            <a:rPr lang="en-US" sz="1800" dirty="0"/>
            <a:t> </a:t>
          </a:r>
          <a:r>
            <a:rPr lang="en-US" sz="1800" dirty="0" err="1"/>
            <a:t>asas</a:t>
          </a:r>
          <a:r>
            <a:rPr lang="en-US" sz="1800" dirty="0"/>
            <a:t>, </a:t>
          </a:r>
          <a:r>
            <a:rPr lang="en-US" sz="1800" dirty="0" err="1"/>
            <a:t>langsung</a:t>
          </a:r>
          <a:r>
            <a:rPr lang="en-US" sz="1800" dirty="0"/>
            <a:t>, </a:t>
          </a:r>
          <a:r>
            <a:rPr lang="en-US" sz="1800" dirty="0" err="1"/>
            <a:t>umum</a:t>
          </a:r>
          <a:r>
            <a:rPr lang="en-US" sz="1800" dirty="0"/>
            <a:t>, </a:t>
          </a:r>
          <a:r>
            <a:rPr lang="en-US" sz="1800" dirty="0" err="1"/>
            <a:t>bebas</a:t>
          </a:r>
          <a:r>
            <a:rPr lang="en-US" sz="1800" dirty="0"/>
            <a:t>, </a:t>
          </a:r>
          <a:r>
            <a:rPr lang="en-US" sz="1800" dirty="0" err="1"/>
            <a:t>rahasia</a:t>
          </a:r>
          <a:r>
            <a:rPr lang="en-US" sz="1800" dirty="0"/>
            <a:t>, </a:t>
          </a:r>
          <a:r>
            <a:rPr lang="en-US" sz="1800" dirty="0" err="1"/>
            <a:t>serta</a:t>
          </a:r>
          <a:r>
            <a:rPr lang="en-US" sz="1800" dirty="0"/>
            <a:t> </a:t>
          </a:r>
          <a:r>
            <a:rPr lang="en-US" sz="1800" dirty="0" err="1"/>
            <a:t>jujur</a:t>
          </a:r>
          <a:r>
            <a:rPr lang="en-US" sz="1800" dirty="0"/>
            <a:t> </a:t>
          </a:r>
          <a:r>
            <a:rPr lang="en-US" sz="1800" dirty="0" err="1"/>
            <a:t>dan</a:t>
          </a:r>
          <a:r>
            <a:rPr lang="en-US" sz="1800" dirty="0"/>
            <a:t> </a:t>
          </a:r>
          <a:r>
            <a:rPr lang="en-US" sz="1800" dirty="0" err="1"/>
            <a:t>adil</a:t>
          </a:r>
          <a:r>
            <a:rPr lang="en-US" sz="1800" dirty="0"/>
            <a:t> (LUBER JURDIL).</a:t>
          </a:r>
        </a:p>
      </dgm:t>
    </dgm:pt>
    <dgm:pt modelId="{3CE6ECA3-EADA-4690-AA41-67FD45143531}" type="parTrans" cxnId="{4DDF7C1E-7CEF-45EE-8958-9E32E9691483}">
      <dgm:prSet/>
      <dgm:spPr/>
      <dgm:t>
        <a:bodyPr/>
        <a:lstStyle/>
        <a:p>
          <a:endParaRPr lang="en-US"/>
        </a:p>
      </dgm:t>
    </dgm:pt>
    <dgm:pt modelId="{2A7CE6CA-9AA2-4B81-A6A9-945A547CF86C}" type="sibTrans" cxnId="{4DDF7C1E-7CEF-45EE-8958-9E32E9691483}">
      <dgm:prSet/>
      <dgm:spPr/>
      <dgm:t>
        <a:bodyPr/>
        <a:lstStyle/>
        <a:p>
          <a:endParaRPr lang="en-US"/>
        </a:p>
      </dgm:t>
    </dgm:pt>
    <dgm:pt modelId="{0B42C0A7-BF6D-4771-A427-45949A60EE46}">
      <dgm:prSet phldrT="[Text]" custT="1"/>
      <dgm:spPr/>
      <dgm:t>
        <a:bodyPr/>
        <a:lstStyle/>
        <a:p>
          <a:r>
            <a:rPr lang="en-US" sz="1800" dirty="0" err="1"/>
            <a:t>Penyelenggaraan</a:t>
          </a:r>
          <a:r>
            <a:rPr lang="en-US" sz="1800" dirty="0"/>
            <a:t> </a:t>
          </a:r>
          <a:r>
            <a:rPr lang="en-US" sz="1800" dirty="0" err="1"/>
            <a:t>pemilu</a:t>
          </a:r>
          <a:r>
            <a:rPr lang="en-US" sz="1800" dirty="0"/>
            <a:t> </a:t>
          </a:r>
          <a:r>
            <a:rPr lang="en-US" sz="1800" dirty="0" err="1"/>
            <a:t>oleh</a:t>
          </a:r>
          <a:r>
            <a:rPr lang="en-US" sz="1800" dirty="0"/>
            <a:t> </a:t>
          </a:r>
          <a:r>
            <a:rPr lang="en-US" sz="1800" dirty="0" err="1"/>
            <a:t>pemerintah</a:t>
          </a:r>
          <a:r>
            <a:rPr lang="en-US" sz="1800" dirty="0"/>
            <a:t> </a:t>
          </a:r>
          <a:r>
            <a:rPr lang="en-US" sz="1800" dirty="0" err="1"/>
            <a:t>lewat</a:t>
          </a:r>
          <a:r>
            <a:rPr lang="en-US" sz="1800" dirty="0"/>
            <a:t> </a:t>
          </a:r>
          <a:r>
            <a:rPr lang="en-US" sz="1800" dirty="0" err="1"/>
            <a:t>komisi</a:t>
          </a:r>
          <a:r>
            <a:rPr lang="en-US" sz="1800" dirty="0"/>
            <a:t> </a:t>
          </a:r>
          <a:r>
            <a:rPr lang="en-US" sz="1800" dirty="0" err="1"/>
            <a:t>pemilihan</a:t>
          </a:r>
          <a:r>
            <a:rPr lang="en-US" sz="1800" dirty="0"/>
            <a:t> </a:t>
          </a:r>
          <a:r>
            <a:rPr lang="en-US" sz="1800" dirty="0" err="1"/>
            <a:t>umum</a:t>
          </a:r>
          <a:r>
            <a:rPr lang="en-US" sz="1800" dirty="0"/>
            <a:t> (KPU)</a:t>
          </a:r>
        </a:p>
      </dgm:t>
    </dgm:pt>
    <dgm:pt modelId="{87904B30-4C0A-4BDE-92A5-43E960C06751}" type="parTrans" cxnId="{F453206D-233C-4BCE-850E-7EDE30BC1906}">
      <dgm:prSet/>
      <dgm:spPr/>
      <dgm:t>
        <a:bodyPr/>
        <a:lstStyle/>
        <a:p>
          <a:endParaRPr lang="en-US"/>
        </a:p>
      </dgm:t>
    </dgm:pt>
    <dgm:pt modelId="{5C17B809-C56D-438E-9337-CE9FCACB3331}" type="sibTrans" cxnId="{F453206D-233C-4BCE-850E-7EDE30BC1906}">
      <dgm:prSet/>
      <dgm:spPr/>
      <dgm:t>
        <a:bodyPr/>
        <a:lstStyle/>
        <a:p>
          <a:endParaRPr lang="en-US"/>
        </a:p>
      </dgm:t>
    </dgm:pt>
    <dgm:pt modelId="{D848B943-4CB7-448B-84E4-C4DD8915E42D}">
      <dgm:prSet phldrT="[Text]" custT="1"/>
      <dgm:spPr/>
      <dgm:t>
        <a:bodyPr/>
        <a:lstStyle/>
        <a:p>
          <a:r>
            <a:rPr lang="en-US" sz="1800" dirty="0" err="1"/>
            <a:t>Kekerasan</a:t>
          </a:r>
          <a:r>
            <a:rPr lang="en-US" sz="1800" dirty="0"/>
            <a:t> </a:t>
          </a:r>
          <a:r>
            <a:rPr lang="en-US" sz="1800" dirty="0" err="1"/>
            <a:t>terjadi</a:t>
          </a:r>
          <a:r>
            <a:rPr lang="en-US" sz="1800" dirty="0"/>
            <a:t> </a:t>
          </a:r>
          <a:r>
            <a:rPr lang="en-US" sz="1800" dirty="0" err="1"/>
            <a:t>oleh</a:t>
          </a:r>
          <a:r>
            <a:rPr lang="en-US" sz="1800" dirty="0"/>
            <a:t> </a:t>
          </a:r>
          <a:r>
            <a:rPr lang="en-US" sz="1800" dirty="0" err="1"/>
            <a:t>aparat</a:t>
          </a:r>
          <a:r>
            <a:rPr lang="en-US" sz="1800" dirty="0"/>
            <a:t> </a:t>
          </a:r>
          <a:r>
            <a:rPr lang="en-US" sz="1800" dirty="0" err="1"/>
            <a:t>pemerintahan</a:t>
          </a:r>
          <a:r>
            <a:rPr lang="en-US" sz="1800" dirty="0"/>
            <a:t> </a:t>
          </a:r>
          <a:r>
            <a:rPr lang="en-US" sz="1800" dirty="0" err="1"/>
            <a:t>terhadap</a:t>
          </a:r>
          <a:r>
            <a:rPr lang="en-US" sz="1800" dirty="0"/>
            <a:t> </a:t>
          </a:r>
          <a:r>
            <a:rPr lang="en-US" sz="1800" dirty="0" err="1"/>
            <a:t>rakyat</a:t>
          </a:r>
          <a:endParaRPr lang="en-US" sz="1800" dirty="0"/>
        </a:p>
      </dgm:t>
    </dgm:pt>
    <dgm:pt modelId="{E2001754-EFCB-4327-873A-0DE2A7A261BF}" type="parTrans" cxnId="{2CE9A99E-2250-4180-9697-D9979EF45817}">
      <dgm:prSet/>
      <dgm:spPr/>
      <dgm:t>
        <a:bodyPr/>
        <a:lstStyle/>
        <a:p>
          <a:endParaRPr lang="en-ID"/>
        </a:p>
      </dgm:t>
    </dgm:pt>
    <dgm:pt modelId="{AE311430-F853-4E3D-AA03-A0887CA46CB0}" type="sibTrans" cxnId="{2CE9A99E-2250-4180-9697-D9979EF45817}">
      <dgm:prSet/>
      <dgm:spPr/>
      <dgm:t>
        <a:bodyPr/>
        <a:lstStyle/>
        <a:p>
          <a:endParaRPr lang="en-ID"/>
        </a:p>
      </dgm:t>
    </dgm:pt>
    <dgm:pt modelId="{FC907A30-2FF8-40D8-8492-E482E6C276D9}">
      <dgm:prSet phldrT="[Text]" custT="1"/>
      <dgm:spPr/>
      <dgm:t>
        <a:bodyPr/>
        <a:lstStyle/>
        <a:p>
          <a:r>
            <a:rPr lang="en-US" sz="1800" dirty="0" err="1"/>
            <a:t>Pelanggaran</a:t>
          </a:r>
          <a:r>
            <a:rPr lang="en-US" sz="1800" dirty="0"/>
            <a:t> </a:t>
          </a:r>
          <a:r>
            <a:rPr lang="en-US" sz="1800" dirty="0" err="1"/>
            <a:t>pemilu</a:t>
          </a:r>
          <a:r>
            <a:rPr lang="en-US" sz="1800" dirty="0"/>
            <a:t> </a:t>
          </a:r>
          <a:r>
            <a:rPr lang="en-US" sz="1800" dirty="0" err="1"/>
            <a:t>dilakukan</a:t>
          </a:r>
          <a:r>
            <a:rPr lang="en-US" sz="1800" dirty="0"/>
            <a:t> </a:t>
          </a:r>
          <a:r>
            <a:rPr lang="en-US" sz="1800" dirty="0" err="1"/>
            <a:t>oleh</a:t>
          </a:r>
          <a:r>
            <a:rPr lang="en-US" sz="1800" dirty="0"/>
            <a:t> </a:t>
          </a:r>
          <a:r>
            <a:rPr lang="en-US" sz="1800" dirty="0" err="1"/>
            <a:t>birokrasi</a:t>
          </a:r>
          <a:r>
            <a:rPr lang="en-US" sz="1800" dirty="0"/>
            <a:t>, </a:t>
          </a:r>
          <a:r>
            <a:rPr lang="en-US" sz="1800" dirty="0" err="1"/>
            <a:t>Golkar</a:t>
          </a:r>
          <a:r>
            <a:rPr lang="en-US" sz="1800" dirty="0"/>
            <a:t>, </a:t>
          </a:r>
          <a:r>
            <a:rPr lang="en-US" sz="1800" dirty="0" err="1"/>
            <a:t>dan</a:t>
          </a:r>
          <a:r>
            <a:rPr lang="en-US" sz="1800" dirty="0"/>
            <a:t> </a:t>
          </a:r>
          <a:r>
            <a:rPr lang="en-US" sz="1800" dirty="0" err="1"/>
            <a:t>tentara</a:t>
          </a:r>
          <a:endParaRPr lang="en-US" sz="1800" dirty="0"/>
        </a:p>
      </dgm:t>
    </dgm:pt>
    <dgm:pt modelId="{7ABCD71F-688B-4C6A-AEA7-1EBED43A8715}" type="parTrans" cxnId="{DFFA6334-46FD-4B9C-8FDA-7E34DD589CCF}">
      <dgm:prSet/>
      <dgm:spPr/>
      <dgm:t>
        <a:bodyPr/>
        <a:lstStyle/>
        <a:p>
          <a:endParaRPr lang="en-ID"/>
        </a:p>
      </dgm:t>
    </dgm:pt>
    <dgm:pt modelId="{7864374F-3C47-4523-AFD6-CF1BBD91F6C3}" type="sibTrans" cxnId="{DFFA6334-46FD-4B9C-8FDA-7E34DD589CCF}">
      <dgm:prSet/>
      <dgm:spPr/>
      <dgm:t>
        <a:bodyPr/>
        <a:lstStyle/>
        <a:p>
          <a:endParaRPr lang="en-ID"/>
        </a:p>
      </dgm:t>
    </dgm:pt>
    <dgm:pt modelId="{3AB58C2C-A0F8-432C-A18D-B80DAC3328DD}">
      <dgm:prSet phldrT="[Text]" custT="1"/>
      <dgm:spPr/>
      <dgm:t>
        <a:bodyPr/>
        <a:lstStyle/>
        <a:p>
          <a:endParaRPr lang="en-US" sz="1800" dirty="0"/>
        </a:p>
      </dgm:t>
    </dgm:pt>
    <dgm:pt modelId="{BB256DF1-2693-4948-A4F8-14810E17D2E1}" type="parTrans" cxnId="{CFE3322F-0B62-438B-962C-40600CA1CC80}">
      <dgm:prSet/>
      <dgm:spPr/>
      <dgm:t>
        <a:bodyPr/>
        <a:lstStyle/>
        <a:p>
          <a:endParaRPr lang="en-ID"/>
        </a:p>
      </dgm:t>
    </dgm:pt>
    <dgm:pt modelId="{7B0DE6C1-2298-4B59-9140-3716043E7193}" type="sibTrans" cxnId="{CFE3322F-0B62-438B-962C-40600CA1CC80}">
      <dgm:prSet/>
      <dgm:spPr/>
      <dgm:t>
        <a:bodyPr/>
        <a:lstStyle/>
        <a:p>
          <a:endParaRPr lang="en-ID"/>
        </a:p>
      </dgm:t>
    </dgm:pt>
    <dgm:pt modelId="{5603CB01-3D3A-4D64-B853-2E7D0BBAD0A6}">
      <dgm:prSet phldrT="[Text]" custT="1"/>
      <dgm:spPr/>
      <dgm:t>
        <a:bodyPr/>
        <a:lstStyle/>
        <a:p>
          <a:r>
            <a:rPr lang="en-US" sz="1800" dirty="0" err="1"/>
            <a:t>Politik</a:t>
          </a:r>
          <a:r>
            <a:rPr lang="en-US" sz="1800" dirty="0"/>
            <a:t> </a:t>
          </a:r>
          <a:r>
            <a:rPr lang="en-US" sz="1800" dirty="0" err="1"/>
            <a:t>kekerasan</a:t>
          </a:r>
          <a:r>
            <a:rPr lang="en-US" sz="1800" dirty="0"/>
            <a:t> </a:t>
          </a:r>
          <a:r>
            <a:rPr lang="en-US" sz="1800" dirty="0" err="1"/>
            <a:t>menjadi</a:t>
          </a:r>
          <a:r>
            <a:rPr lang="en-US" sz="1800" dirty="0"/>
            <a:t> </a:t>
          </a:r>
          <a:r>
            <a:rPr lang="en-US" sz="1800" dirty="0" err="1"/>
            <a:t>isu</a:t>
          </a:r>
          <a:r>
            <a:rPr lang="en-US" sz="1800" dirty="0"/>
            <a:t> </a:t>
          </a:r>
          <a:r>
            <a:rPr lang="en-US" sz="1800" dirty="0" err="1"/>
            <a:t>utama</a:t>
          </a:r>
          <a:endParaRPr lang="en-US" sz="1800" dirty="0"/>
        </a:p>
      </dgm:t>
    </dgm:pt>
    <dgm:pt modelId="{04C03AC0-4345-46C5-8456-DEF888A835CF}" type="parTrans" cxnId="{688D3429-EB03-4CC5-8B2A-27249B58E9EB}">
      <dgm:prSet/>
      <dgm:spPr/>
      <dgm:t>
        <a:bodyPr/>
        <a:lstStyle/>
        <a:p>
          <a:endParaRPr lang="en-ID"/>
        </a:p>
      </dgm:t>
    </dgm:pt>
    <dgm:pt modelId="{258B0343-340B-4DDE-B897-16DE462205EA}" type="sibTrans" cxnId="{688D3429-EB03-4CC5-8B2A-27249B58E9EB}">
      <dgm:prSet/>
      <dgm:spPr/>
      <dgm:t>
        <a:bodyPr/>
        <a:lstStyle/>
        <a:p>
          <a:endParaRPr lang="en-ID"/>
        </a:p>
      </dgm:t>
    </dgm:pt>
    <dgm:pt modelId="{FAB0CB64-EE5F-49B2-BF1C-4D49EFEBDFB2}">
      <dgm:prSet phldrT="[Text]" custT="1"/>
      <dgm:spPr/>
      <dgm:t>
        <a:bodyPr/>
        <a:lstStyle/>
        <a:p>
          <a:r>
            <a:rPr lang="en-US" sz="1800" dirty="0" err="1"/>
            <a:t>Hanya</a:t>
          </a:r>
          <a:r>
            <a:rPr lang="en-US" sz="1800" dirty="0"/>
            <a:t> 3 </a:t>
          </a:r>
          <a:r>
            <a:rPr lang="en-US" sz="1800" dirty="0" err="1"/>
            <a:t>partai</a:t>
          </a:r>
          <a:r>
            <a:rPr lang="en-US" sz="1800" dirty="0"/>
            <a:t>, </a:t>
          </a:r>
          <a:r>
            <a:rPr lang="en-US" sz="1800" dirty="0" err="1"/>
            <a:t>yaitu</a:t>
          </a:r>
          <a:r>
            <a:rPr lang="en-US" sz="1800" dirty="0"/>
            <a:t> PPP, PDI, </a:t>
          </a:r>
          <a:r>
            <a:rPr lang="en-US" sz="1800" dirty="0" err="1"/>
            <a:t>dan</a:t>
          </a:r>
          <a:r>
            <a:rPr lang="en-US" sz="1800" dirty="0"/>
            <a:t> </a:t>
          </a:r>
          <a:r>
            <a:rPr lang="en-US" sz="1800" dirty="0" err="1"/>
            <a:t>Golkar</a:t>
          </a:r>
          <a:endParaRPr lang="en-US" sz="1800" dirty="0"/>
        </a:p>
      </dgm:t>
    </dgm:pt>
    <dgm:pt modelId="{DE598372-52D3-4AAB-B9C9-EDB316B6DB21}" type="parTrans" cxnId="{9FBBCB44-3FB9-4486-9DE1-99F86E4BF4EB}">
      <dgm:prSet/>
      <dgm:spPr/>
      <dgm:t>
        <a:bodyPr/>
        <a:lstStyle/>
        <a:p>
          <a:endParaRPr lang="en-ID"/>
        </a:p>
      </dgm:t>
    </dgm:pt>
    <dgm:pt modelId="{974628DD-43DF-4232-A178-07B2892D7A39}" type="sibTrans" cxnId="{9FBBCB44-3FB9-4486-9DE1-99F86E4BF4EB}">
      <dgm:prSet/>
      <dgm:spPr/>
      <dgm:t>
        <a:bodyPr/>
        <a:lstStyle/>
        <a:p>
          <a:endParaRPr lang="en-ID"/>
        </a:p>
      </dgm:t>
    </dgm:pt>
    <dgm:pt modelId="{18493C75-CF56-4E15-8DED-ED46B3C3F575}">
      <dgm:prSet phldrT="[Text]" custT="1"/>
      <dgm:spPr/>
      <dgm:t>
        <a:bodyPr/>
        <a:lstStyle/>
        <a:p>
          <a:r>
            <a:rPr lang="en-US" sz="1800" dirty="0" err="1"/>
            <a:t>Dilakukan</a:t>
          </a:r>
          <a:r>
            <a:rPr lang="en-US" sz="1800" dirty="0"/>
            <a:t> </a:t>
          </a:r>
          <a:r>
            <a:rPr lang="en-US" sz="1800" dirty="0" err="1"/>
            <a:t>secara</a:t>
          </a:r>
          <a:r>
            <a:rPr lang="en-US" sz="1800" dirty="0"/>
            <a:t> </a:t>
          </a:r>
          <a:r>
            <a:rPr lang="en-US" sz="1800" dirty="0" err="1"/>
            <a:t>bebas</a:t>
          </a:r>
          <a:r>
            <a:rPr lang="en-US" sz="1800" dirty="0"/>
            <a:t> </a:t>
          </a:r>
          <a:r>
            <a:rPr lang="en-US" sz="1800" dirty="0" err="1"/>
            <a:t>dan</a:t>
          </a:r>
          <a:r>
            <a:rPr lang="en-US" sz="1800" dirty="0"/>
            <a:t> </a:t>
          </a:r>
          <a:r>
            <a:rPr lang="en-US" sz="1800" dirty="0" err="1"/>
            <a:t>mandiri</a:t>
          </a:r>
          <a:endParaRPr lang="en-US" sz="1800" dirty="0"/>
        </a:p>
      </dgm:t>
    </dgm:pt>
    <dgm:pt modelId="{281CBB47-FD4F-4D96-8AC7-C81CF9D7511E}" type="parTrans" cxnId="{D5C8C86F-BA56-4C47-9926-B61C2851D986}">
      <dgm:prSet/>
      <dgm:spPr/>
      <dgm:t>
        <a:bodyPr/>
        <a:lstStyle/>
        <a:p>
          <a:endParaRPr lang="en-ID"/>
        </a:p>
      </dgm:t>
    </dgm:pt>
    <dgm:pt modelId="{A9421B6B-E33E-4A6E-9ED6-8B1EADBF20C0}" type="sibTrans" cxnId="{D5C8C86F-BA56-4C47-9926-B61C2851D986}">
      <dgm:prSet/>
      <dgm:spPr/>
      <dgm:t>
        <a:bodyPr/>
        <a:lstStyle/>
        <a:p>
          <a:endParaRPr lang="en-ID"/>
        </a:p>
      </dgm:t>
    </dgm:pt>
    <dgm:pt modelId="{84D278E2-AF1F-4152-8ECF-8944946D2544}">
      <dgm:prSet phldrT="[Text]" custT="1"/>
      <dgm:spPr/>
      <dgm:t>
        <a:bodyPr/>
        <a:lstStyle/>
        <a:p>
          <a:r>
            <a:rPr lang="en-US" sz="1800" dirty="0" err="1"/>
            <a:t>pengawasan</a:t>
          </a:r>
          <a:r>
            <a:rPr lang="en-US" sz="1800" dirty="0"/>
            <a:t> </a:t>
          </a:r>
          <a:r>
            <a:rPr lang="en-US" sz="1800" dirty="0" err="1"/>
            <a:t>pemilu</a:t>
          </a:r>
          <a:r>
            <a:rPr lang="en-US" sz="1800" dirty="0"/>
            <a:t> </a:t>
          </a:r>
          <a:r>
            <a:rPr lang="en-US" sz="1800" dirty="0" err="1"/>
            <a:t>oleh</a:t>
          </a:r>
          <a:r>
            <a:rPr lang="en-US" sz="1800" dirty="0"/>
            <a:t> </a:t>
          </a:r>
          <a:r>
            <a:rPr lang="en-US" sz="1800" dirty="0" err="1"/>
            <a:t>pemerintah</a:t>
          </a:r>
          <a:r>
            <a:rPr lang="en-US" sz="1800" dirty="0"/>
            <a:t> </a:t>
          </a:r>
          <a:r>
            <a:rPr lang="en-US" sz="1800" dirty="0" err="1"/>
            <a:t>melalui</a:t>
          </a:r>
          <a:r>
            <a:rPr lang="en-US" sz="1800" dirty="0"/>
            <a:t> </a:t>
          </a:r>
          <a:r>
            <a:rPr lang="en-US" sz="1800" dirty="0" err="1"/>
            <a:t>panwaslu</a:t>
          </a:r>
          <a:r>
            <a:rPr lang="en-US" sz="1800" dirty="0"/>
            <a:t> (1999 )</a:t>
          </a:r>
          <a:r>
            <a:rPr lang="en-US" sz="1800" dirty="0" err="1"/>
            <a:t>terdiri</a:t>
          </a:r>
          <a:r>
            <a:rPr lang="en-US" sz="1800" dirty="0"/>
            <a:t> </a:t>
          </a:r>
          <a:r>
            <a:rPr lang="en-US" sz="1800" dirty="0" err="1"/>
            <a:t>dari</a:t>
          </a:r>
          <a:r>
            <a:rPr lang="en-US" sz="1800" dirty="0"/>
            <a:t> </a:t>
          </a:r>
          <a:r>
            <a:rPr lang="en-US" sz="1800" dirty="0" err="1"/>
            <a:t>lembaga</a:t>
          </a:r>
          <a:r>
            <a:rPr lang="en-US" sz="1800" dirty="0"/>
            <a:t> </a:t>
          </a:r>
          <a:r>
            <a:rPr lang="en-US" sz="1800" dirty="0" err="1"/>
            <a:t>pengawasan</a:t>
          </a:r>
          <a:r>
            <a:rPr lang="en-US" sz="1800" dirty="0"/>
            <a:t> </a:t>
          </a:r>
          <a:r>
            <a:rPr lang="en-US" sz="1800" dirty="0" err="1"/>
            <a:t>pemilu</a:t>
          </a:r>
          <a:r>
            <a:rPr lang="en-US" sz="1800" dirty="0"/>
            <a:t> (</a:t>
          </a:r>
          <a:r>
            <a:rPr lang="en-US" sz="1800" dirty="0" err="1"/>
            <a:t>panwaslu</a:t>
          </a:r>
          <a:r>
            <a:rPr lang="en-US" sz="1800" dirty="0"/>
            <a:t>, forum </a:t>
          </a:r>
          <a:r>
            <a:rPr lang="en-US" sz="1800" dirty="0" err="1"/>
            <a:t>rektor</a:t>
          </a:r>
          <a:r>
            <a:rPr lang="en-US" sz="1800" dirty="0"/>
            <a:t> UNFREL, </a:t>
          </a:r>
          <a:r>
            <a:rPr lang="en-US" sz="1800" dirty="0" err="1"/>
            <a:t>dan</a:t>
          </a:r>
          <a:r>
            <a:rPr lang="en-US" sz="1800" dirty="0"/>
            <a:t> LSM) </a:t>
          </a:r>
          <a:r>
            <a:rPr lang="en-US" sz="1800" dirty="0" err="1"/>
            <a:t>sedangkan</a:t>
          </a:r>
          <a:r>
            <a:rPr lang="en-US" sz="1800" dirty="0"/>
            <a:t> 2004 </a:t>
          </a:r>
          <a:r>
            <a:rPr lang="en-US" sz="1800" dirty="0" err="1"/>
            <a:t>dan</a:t>
          </a:r>
          <a:r>
            <a:rPr lang="en-US" sz="1800" dirty="0"/>
            <a:t> 2009 </a:t>
          </a:r>
          <a:r>
            <a:rPr lang="en-US" sz="1800" dirty="0" err="1"/>
            <a:t>pengawasan</a:t>
          </a:r>
          <a:r>
            <a:rPr lang="en-US" sz="1800" dirty="0"/>
            <a:t> </a:t>
          </a:r>
          <a:r>
            <a:rPr lang="en-US" sz="1800" dirty="0" err="1"/>
            <a:t>pemilu</a:t>
          </a:r>
          <a:r>
            <a:rPr lang="en-US" sz="1800" dirty="0"/>
            <a:t> </a:t>
          </a:r>
          <a:r>
            <a:rPr lang="en-US" sz="1800" dirty="0" err="1"/>
            <a:t>berasal</a:t>
          </a:r>
          <a:r>
            <a:rPr lang="en-US" sz="1800" dirty="0"/>
            <a:t> </a:t>
          </a:r>
          <a:r>
            <a:rPr lang="en-US" sz="1800" dirty="0" err="1"/>
            <a:t>dari</a:t>
          </a:r>
          <a:r>
            <a:rPr lang="en-US" sz="1800" dirty="0"/>
            <a:t> </a:t>
          </a:r>
          <a:r>
            <a:rPr lang="en-US" sz="1800" dirty="0" err="1"/>
            <a:t>unsur</a:t>
          </a:r>
          <a:r>
            <a:rPr lang="en-US" sz="1800" dirty="0"/>
            <a:t> </a:t>
          </a:r>
          <a:r>
            <a:rPr lang="en-US" sz="1800" dirty="0" err="1"/>
            <a:t>kepolisian</a:t>
          </a:r>
          <a:r>
            <a:rPr lang="en-US" sz="1800" dirty="0"/>
            <a:t>, </a:t>
          </a:r>
          <a:r>
            <a:rPr lang="en-US" sz="1800" dirty="0" err="1"/>
            <a:t>tokoh</a:t>
          </a:r>
          <a:r>
            <a:rPr lang="en-US" sz="1800" dirty="0"/>
            <a:t> </a:t>
          </a:r>
          <a:r>
            <a:rPr lang="en-US" sz="1800" dirty="0" err="1"/>
            <a:t>masyarakat</a:t>
          </a:r>
          <a:r>
            <a:rPr lang="en-US" sz="1800" dirty="0"/>
            <a:t>, </a:t>
          </a:r>
          <a:r>
            <a:rPr lang="en-US" sz="1800" dirty="0" err="1"/>
            <a:t>kejaksaan</a:t>
          </a:r>
          <a:r>
            <a:rPr lang="en-US" sz="1800" dirty="0"/>
            <a:t>, </a:t>
          </a:r>
          <a:r>
            <a:rPr lang="en-US" sz="1800" dirty="0" err="1"/>
            <a:t>perguruan</a:t>
          </a:r>
          <a:r>
            <a:rPr lang="en-US" sz="1800" dirty="0"/>
            <a:t> </a:t>
          </a:r>
          <a:r>
            <a:rPr lang="en-US" sz="1800" dirty="0" err="1"/>
            <a:t>tinggi</a:t>
          </a:r>
          <a:r>
            <a:rPr lang="en-US" sz="1800" dirty="0"/>
            <a:t> </a:t>
          </a:r>
          <a:r>
            <a:rPr lang="en-US" sz="1800" dirty="0" err="1"/>
            <a:t>dan</a:t>
          </a:r>
          <a:r>
            <a:rPr lang="en-US" sz="1800" dirty="0"/>
            <a:t> </a:t>
          </a:r>
          <a:r>
            <a:rPr lang="en-US" sz="1800" dirty="0" err="1"/>
            <a:t>pers</a:t>
          </a:r>
          <a:endParaRPr lang="en-US" sz="1800" dirty="0"/>
        </a:p>
      </dgm:t>
    </dgm:pt>
    <dgm:pt modelId="{B63958C1-FAF5-4B32-8862-EF80858AEA46}" type="parTrans" cxnId="{4ABE34CD-3918-4DC0-832F-957B3C75C4FE}">
      <dgm:prSet/>
      <dgm:spPr/>
      <dgm:t>
        <a:bodyPr/>
        <a:lstStyle/>
        <a:p>
          <a:endParaRPr lang="en-ID"/>
        </a:p>
      </dgm:t>
    </dgm:pt>
    <dgm:pt modelId="{752460F1-BBF6-4D1A-8D4B-4119689F4CC8}" type="sibTrans" cxnId="{4ABE34CD-3918-4DC0-832F-957B3C75C4FE}">
      <dgm:prSet/>
      <dgm:spPr/>
      <dgm:t>
        <a:bodyPr/>
        <a:lstStyle/>
        <a:p>
          <a:endParaRPr lang="en-ID"/>
        </a:p>
      </dgm:t>
    </dgm:pt>
    <dgm:pt modelId="{C7B76A28-C9EB-4059-9472-8F9498E9BA1F}">
      <dgm:prSet phldrT="[Text]" custT="1"/>
      <dgm:spPr/>
      <dgm:t>
        <a:bodyPr/>
        <a:lstStyle/>
        <a:p>
          <a:r>
            <a:rPr lang="en-US" sz="1800" dirty="0"/>
            <a:t>Multi </a:t>
          </a:r>
          <a:r>
            <a:rPr lang="en-US" sz="1800" dirty="0" err="1"/>
            <a:t>partai</a:t>
          </a:r>
          <a:r>
            <a:rPr lang="en-US" sz="1800" dirty="0"/>
            <a:t> (</a:t>
          </a:r>
          <a:r>
            <a:rPr lang="en-US" sz="1800" dirty="0" err="1"/>
            <a:t>banyak</a:t>
          </a:r>
          <a:r>
            <a:rPr lang="en-US" sz="1800" dirty="0"/>
            <a:t> </a:t>
          </a:r>
          <a:r>
            <a:rPr lang="en-US" sz="1800" dirty="0" err="1"/>
            <a:t>partai</a:t>
          </a:r>
          <a:r>
            <a:rPr lang="en-US" sz="1800" dirty="0"/>
            <a:t>)</a:t>
          </a:r>
        </a:p>
      </dgm:t>
    </dgm:pt>
    <dgm:pt modelId="{D67ED462-DF41-448B-9B66-560A3DF76F7E}" type="parTrans" cxnId="{B43D7210-E24C-4064-A0A5-CB90CE2AF394}">
      <dgm:prSet/>
      <dgm:spPr/>
      <dgm:t>
        <a:bodyPr/>
        <a:lstStyle/>
        <a:p>
          <a:endParaRPr lang="en-ID"/>
        </a:p>
      </dgm:t>
    </dgm:pt>
    <dgm:pt modelId="{8FDEC59B-16FE-4B4C-99FC-06BB93D83803}" type="sibTrans" cxnId="{B43D7210-E24C-4064-A0A5-CB90CE2AF394}">
      <dgm:prSet/>
      <dgm:spPr/>
      <dgm:t>
        <a:bodyPr/>
        <a:lstStyle/>
        <a:p>
          <a:endParaRPr lang="en-ID"/>
        </a:p>
      </dgm:t>
    </dgm:pt>
    <dgm:pt modelId="{FBDBE0A8-725A-4173-9030-07940BA0D5C4}" type="pres">
      <dgm:prSet presAssocID="{709097D2-2410-4F8C-A35C-DAD14FAE2CAF}" presName="Name0" presStyleCnt="0">
        <dgm:presLayoutVars>
          <dgm:dir/>
          <dgm:animLvl val="lvl"/>
          <dgm:resizeHandles val="exact"/>
        </dgm:presLayoutVars>
      </dgm:prSet>
      <dgm:spPr/>
    </dgm:pt>
    <dgm:pt modelId="{9E690457-1A13-42DA-BB6C-31A14F54160E}" type="pres">
      <dgm:prSet presAssocID="{09EE1F45-E7F0-4AEF-8347-F49CBAB316E1}" presName="composite" presStyleCnt="0"/>
      <dgm:spPr/>
    </dgm:pt>
    <dgm:pt modelId="{77F70A8D-CB5E-4262-85F3-6E94D7E96A43}" type="pres">
      <dgm:prSet presAssocID="{09EE1F45-E7F0-4AEF-8347-F49CBAB316E1}" presName="parTx" presStyleLbl="alignNode1" presStyleIdx="0" presStyleCnt="2" custAng="10800000" custFlipVert="1" custScaleX="90171" custScaleY="98082" custLinFactY="-187741" custLinFactNeighborX="-4625" custLinFactNeighborY="-200000">
        <dgm:presLayoutVars>
          <dgm:chMax val="0"/>
          <dgm:chPref val="0"/>
          <dgm:bulletEnabled val="1"/>
        </dgm:presLayoutVars>
      </dgm:prSet>
      <dgm:spPr/>
    </dgm:pt>
    <dgm:pt modelId="{A8600CAF-A70B-4EC2-925E-B73C48962630}" type="pres">
      <dgm:prSet presAssocID="{09EE1F45-E7F0-4AEF-8347-F49CBAB316E1}" presName="desTx" presStyleLbl="alignAccFollowNode1" presStyleIdx="0" presStyleCnt="2" custScaleY="53656" custLinFactY="-26084" custLinFactNeighborX="-8" custLinFactNeighborY="-100000">
        <dgm:presLayoutVars>
          <dgm:bulletEnabled val="1"/>
        </dgm:presLayoutVars>
      </dgm:prSet>
      <dgm:spPr/>
    </dgm:pt>
    <dgm:pt modelId="{EEC00E78-7843-45E5-A3B0-F74169CD7DCE}" type="pres">
      <dgm:prSet presAssocID="{267047D6-DC90-4925-B603-85E6E7E504DD}" presName="space" presStyleCnt="0"/>
      <dgm:spPr/>
    </dgm:pt>
    <dgm:pt modelId="{60F7F544-628B-4807-9C54-555C56E81F99}" type="pres">
      <dgm:prSet presAssocID="{C010EDDA-6139-4253-AB4A-485C4F6B80C7}" presName="composite" presStyleCnt="0"/>
      <dgm:spPr/>
    </dgm:pt>
    <dgm:pt modelId="{2636710E-BB81-4948-8DE4-D492DEDEB188}" type="pres">
      <dgm:prSet presAssocID="{C010EDDA-6139-4253-AB4A-485C4F6B80C7}" presName="parTx" presStyleLbl="alignNode1" presStyleIdx="1" presStyleCnt="2" custScaleX="97803" custScaleY="127891" custLinFactY="-144957" custLinFactNeighborX="826" custLinFactNeighborY="-200000">
        <dgm:presLayoutVars>
          <dgm:chMax val="0"/>
          <dgm:chPref val="0"/>
          <dgm:bulletEnabled val="1"/>
        </dgm:presLayoutVars>
      </dgm:prSet>
      <dgm:spPr/>
    </dgm:pt>
    <dgm:pt modelId="{80EA305D-DDF6-4474-8BC3-00CEA007AC79}" type="pres">
      <dgm:prSet presAssocID="{C010EDDA-6139-4253-AB4A-485C4F6B80C7}" presName="desTx" presStyleLbl="alignAccFollowNode1" presStyleIdx="1" presStyleCnt="2" custLinFactNeighborX="-3460" custLinFactNeighborY="-95487">
        <dgm:presLayoutVars>
          <dgm:bulletEnabled val="1"/>
        </dgm:presLayoutVars>
      </dgm:prSet>
      <dgm:spPr/>
    </dgm:pt>
  </dgm:ptLst>
  <dgm:cxnLst>
    <dgm:cxn modelId="{AA13C500-CCE3-4587-B774-79D655EA346B}" type="presOf" srcId="{0B42C0A7-BF6D-4771-A427-45949A60EE46}" destId="{80EA305D-DDF6-4474-8BC3-00CEA007AC79}" srcOrd="0" destOrd="1" presId="urn:microsoft.com/office/officeart/2005/8/layout/hList1"/>
    <dgm:cxn modelId="{B43D7210-E24C-4064-A0A5-CB90CE2AF394}" srcId="{C010EDDA-6139-4253-AB4A-485C4F6B80C7}" destId="{C7B76A28-C9EB-4059-9472-8F9498E9BA1F}" srcOrd="4" destOrd="0" parTransId="{D67ED462-DF41-448B-9B66-560A3DF76F7E}" sibTransId="{8FDEC59B-16FE-4B4C-99FC-06BB93D83803}"/>
    <dgm:cxn modelId="{4DDF7C1E-7CEF-45EE-8958-9E32E9691483}" srcId="{C010EDDA-6139-4253-AB4A-485C4F6B80C7}" destId="{8BFF7B13-B3DD-4BAB-9602-55DADEC429FB}" srcOrd="0" destOrd="0" parTransId="{3CE6ECA3-EADA-4690-AA41-67FD45143531}" sibTransId="{2A7CE6CA-9AA2-4B81-A6A9-945A547CF86C}"/>
    <dgm:cxn modelId="{3A002124-5F92-4FA8-AE7C-6078F20D28A9}" type="presOf" srcId="{E9CB17C8-A9BD-44DD-AEF5-87045AE7EB51}" destId="{A8600CAF-A70B-4EC2-925E-B73C48962630}" srcOrd="0" destOrd="1" presId="urn:microsoft.com/office/officeart/2005/8/layout/hList1"/>
    <dgm:cxn modelId="{E235B825-ED8F-4259-A9A3-B00D5E68AD1F}" type="presOf" srcId="{09EE1F45-E7F0-4AEF-8347-F49CBAB316E1}" destId="{77F70A8D-CB5E-4262-85F3-6E94D7E96A43}" srcOrd="0" destOrd="0" presId="urn:microsoft.com/office/officeart/2005/8/layout/hList1"/>
    <dgm:cxn modelId="{688D3429-EB03-4CC5-8B2A-27249B58E9EB}" srcId="{09EE1F45-E7F0-4AEF-8347-F49CBAB316E1}" destId="{5603CB01-3D3A-4D64-B853-2E7D0BBAD0A6}" srcOrd="4" destOrd="0" parTransId="{04C03AC0-4345-46C5-8456-DEF888A835CF}" sibTransId="{258B0343-340B-4DDE-B897-16DE462205EA}"/>
    <dgm:cxn modelId="{CFE3322F-0B62-438B-962C-40600CA1CC80}" srcId="{09EE1F45-E7F0-4AEF-8347-F49CBAB316E1}" destId="{3AB58C2C-A0F8-432C-A18D-B80DAC3328DD}" srcOrd="6" destOrd="0" parTransId="{BB256DF1-2693-4948-A4F8-14810E17D2E1}" sibTransId="{7B0DE6C1-2298-4B59-9140-3716043E7193}"/>
    <dgm:cxn modelId="{DFFA6334-46FD-4B9C-8FDA-7E34DD589CCF}" srcId="{09EE1F45-E7F0-4AEF-8347-F49CBAB316E1}" destId="{FC907A30-2FF8-40D8-8492-E482E6C276D9}" srcOrd="3" destOrd="0" parTransId="{7ABCD71F-688B-4C6A-AEA7-1EBED43A8715}" sibTransId="{7864374F-3C47-4523-AFD6-CF1BBD91F6C3}"/>
    <dgm:cxn modelId="{96BD325C-B11F-4F5E-811C-F48639E897E6}" srcId="{09EE1F45-E7F0-4AEF-8347-F49CBAB316E1}" destId="{E9CB17C8-A9BD-44DD-AEF5-87045AE7EB51}" srcOrd="1" destOrd="0" parTransId="{99DC4F79-0E10-418A-B16A-1ED82622E877}" sibTransId="{8A7B22D8-1F08-4E21-BE53-9F750F04FB31}"/>
    <dgm:cxn modelId="{1CE88B42-5427-42AE-BA0B-096BF5FBE0FF}" type="presOf" srcId="{5603CB01-3D3A-4D64-B853-2E7D0BBAD0A6}" destId="{A8600CAF-A70B-4EC2-925E-B73C48962630}" srcOrd="0" destOrd="4" presId="urn:microsoft.com/office/officeart/2005/8/layout/hList1"/>
    <dgm:cxn modelId="{064FE642-C00A-495F-8D35-AF346BC0CA8F}" type="presOf" srcId="{546FEEB7-B5FF-4415-B5F1-2E78A800D996}" destId="{A8600CAF-A70B-4EC2-925E-B73C48962630}" srcOrd="0" destOrd="0" presId="urn:microsoft.com/office/officeart/2005/8/layout/hList1"/>
    <dgm:cxn modelId="{9FBBCB44-3FB9-4486-9DE1-99F86E4BF4EB}" srcId="{09EE1F45-E7F0-4AEF-8347-F49CBAB316E1}" destId="{FAB0CB64-EE5F-49B2-BF1C-4D49EFEBDFB2}" srcOrd="5" destOrd="0" parTransId="{DE598372-52D3-4AAB-B9C9-EDB316B6DB21}" sibTransId="{974628DD-43DF-4232-A178-07B2892D7A39}"/>
    <dgm:cxn modelId="{F2E08448-7592-419F-A545-5EB12C8E73AF}" srcId="{709097D2-2410-4F8C-A35C-DAD14FAE2CAF}" destId="{09EE1F45-E7F0-4AEF-8347-F49CBAB316E1}" srcOrd="0" destOrd="0" parTransId="{E6B93042-6261-4F20-AA5A-4FEAD62ECD49}" sibTransId="{267047D6-DC90-4925-B603-85E6E7E504DD}"/>
    <dgm:cxn modelId="{F453206D-233C-4BCE-850E-7EDE30BC1906}" srcId="{C010EDDA-6139-4253-AB4A-485C4F6B80C7}" destId="{0B42C0A7-BF6D-4771-A427-45949A60EE46}" srcOrd="1" destOrd="0" parTransId="{87904B30-4C0A-4BDE-92A5-43E960C06751}" sibTransId="{5C17B809-C56D-438E-9337-CE9FCACB3331}"/>
    <dgm:cxn modelId="{D5C8C86F-BA56-4C47-9926-B61C2851D986}" srcId="{C010EDDA-6139-4253-AB4A-485C4F6B80C7}" destId="{18493C75-CF56-4E15-8DED-ED46B3C3F575}" srcOrd="2" destOrd="0" parTransId="{281CBB47-FD4F-4D96-8AC7-C81CF9D7511E}" sibTransId="{A9421B6B-E33E-4A6E-9ED6-8B1EADBF20C0}"/>
    <dgm:cxn modelId="{3FF98A81-DE60-4CEE-B1B0-DA430F497522}" type="presOf" srcId="{3AB58C2C-A0F8-432C-A18D-B80DAC3328DD}" destId="{A8600CAF-A70B-4EC2-925E-B73C48962630}" srcOrd="0" destOrd="6" presId="urn:microsoft.com/office/officeart/2005/8/layout/hList1"/>
    <dgm:cxn modelId="{B20B889B-0C62-41BF-A8EC-DF47EA424CB1}" srcId="{09EE1F45-E7F0-4AEF-8347-F49CBAB316E1}" destId="{546FEEB7-B5FF-4415-B5F1-2E78A800D996}" srcOrd="0" destOrd="0" parTransId="{86D7C5BC-716D-4929-9F6D-575661CDD02A}" sibTransId="{1D402D4D-8E24-4A8E-A281-5753DF333134}"/>
    <dgm:cxn modelId="{1C51FB9B-AC31-474A-B3FC-FC814030A96A}" type="presOf" srcId="{84D278E2-AF1F-4152-8ECF-8944946D2544}" destId="{80EA305D-DDF6-4474-8BC3-00CEA007AC79}" srcOrd="0" destOrd="3" presId="urn:microsoft.com/office/officeart/2005/8/layout/hList1"/>
    <dgm:cxn modelId="{2CE9A99E-2250-4180-9697-D9979EF45817}" srcId="{09EE1F45-E7F0-4AEF-8347-F49CBAB316E1}" destId="{D848B943-4CB7-448B-84E4-C4DD8915E42D}" srcOrd="2" destOrd="0" parTransId="{E2001754-EFCB-4327-873A-0DE2A7A261BF}" sibTransId="{AE311430-F853-4E3D-AA03-A0887CA46CB0}"/>
    <dgm:cxn modelId="{14330EA1-24FB-430C-9B5D-B4053685AC0E}" type="presOf" srcId="{8BFF7B13-B3DD-4BAB-9602-55DADEC429FB}" destId="{80EA305D-DDF6-4474-8BC3-00CEA007AC79}" srcOrd="0" destOrd="0" presId="urn:microsoft.com/office/officeart/2005/8/layout/hList1"/>
    <dgm:cxn modelId="{15CE58A8-401F-4374-A11A-7BBCD9584F85}" type="presOf" srcId="{709097D2-2410-4F8C-A35C-DAD14FAE2CAF}" destId="{FBDBE0A8-725A-4173-9030-07940BA0D5C4}" srcOrd="0" destOrd="0" presId="urn:microsoft.com/office/officeart/2005/8/layout/hList1"/>
    <dgm:cxn modelId="{122536AF-6C45-463C-895B-69132DDB9DA7}" type="presOf" srcId="{D848B943-4CB7-448B-84E4-C4DD8915E42D}" destId="{A8600CAF-A70B-4EC2-925E-B73C48962630}" srcOrd="0" destOrd="2" presId="urn:microsoft.com/office/officeart/2005/8/layout/hList1"/>
    <dgm:cxn modelId="{8D8571B3-890C-4E5E-B1FD-01C755D71B4C}" srcId="{709097D2-2410-4F8C-A35C-DAD14FAE2CAF}" destId="{C010EDDA-6139-4253-AB4A-485C4F6B80C7}" srcOrd="1" destOrd="0" parTransId="{CC6E2DFD-227E-47E0-99D9-3B7CEB0F8388}" sibTransId="{05863037-D340-402B-8BDB-C1611AEC7615}"/>
    <dgm:cxn modelId="{F27639BD-CBEF-4C20-8ED3-585A09B637A5}" type="presOf" srcId="{18493C75-CF56-4E15-8DED-ED46B3C3F575}" destId="{80EA305D-DDF6-4474-8BC3-00CEA007AC79}" srcOrd="0" destOrd="2" presId="urn:microsoft.com/office/officeart/2005/8/layout/hList1"/>
    <dgm:cxn modelId="{978CFDC7-0986-4ED0-8065-785611F1EE53}" type="presOf" srcId="{C7B76A28-C9EB-4059-9472-8F9498E9BA1F}" destId="{80EA305D-DDF6-4474-8BC3-00CEA007AC79}" srcOrd="0" destOrd="4" presId="urn:microsoft.com/office/officeart/2005/8/layout/hList1"/>
    <dgm:cxn modelId="{5E843BCB-2DB2-4BD5-8912-CED27A48876C}" type="presOf" srcId="{FAB0CB64-EE5F-49B2-BF1C-4D49EFEBDFB2}" destId="{A8600CAF-A70B-4EC2-925E-B73C48962630}" srcOrd="0" destOrd="5" presId="urn:microsoft.com/office/officeart/2005/8/layout/hList1"/>
    <dgm:cxn modelId="{4ABE34CD-3918-4DC0-832F-957B3C75C4FE}" srcId="{C010EDDA-6139-4253-AB4A-485C4F6B80C7}" destId="{84D278E2-AF1F-4152-8ECF-8944946D2544}" srcOrd="3" destOrd="0" parTransId="{B63958C1-FAF5-4B32-8862-EF80858AEA46}" sibTransId="{752460F1-BBF6-4D1A-8D4B-4119689F4CC8}"/>
    <dgm:cxn modelId="{E9F622E2-B031-4E36-8F91-803B9F60B7D1}" type="presOf" srcId="{FC907A30-2FF8-40D8-8492-E482E6C276D9}" destId="{A8600CAF-A70B-4EC2-925E-B73C48962630}" srcOrd="0" destOrd="3" presId="urn:microsoft.com/office/officeart/2005/8/layout/hList1"/>
    <dgm:cxn modelId="{6AC3B7FF-A28C-4E0C-B1E0-DA4FE9F45C58}" type="presOf" srcId="{C010EDDA-6139-4253-AB4A-485C4F6B80C7}" destId="{2636710E-BB81-4948-8DE4-D492DEDEB188}" srcOrd="0" destOrd="0" presId="urn:microsoft.com/office/officeart/2005/8/layout/hList1"/>
    <dgm:cxn modelId="{B79786D3-248F-49D7-BA03-12ADA70E9A73}" type="presParOf" srcId="{FBDBE0A8-725A-4173-9030-07940BA0D5C4}" destId="{9E690457-1A13-42DA-BB6C-31A14F54160E}" srcOrd="0" destOrd="0" presId="urn:microsoft.com/office/officeart/2005/8/layout/hList1"/>
    <dgm:cxn modelId="{9F309AD0-17DB-4B1C-B8F2-06D5742C043A}" type="presParOf" srcId="{9E690457-1A13-42DA-BB6C-31A14F54160E}" destId="{77F70A8D-CB5E-4262-85F3-6E94D7E96A43}" srcOrd="0" destOrd="0" presId="urn:microsoft.com/office/officeart/2005/8/layout/hList1"/>
    <dgm:cxn modelId="{25A24480-78FA-4094-948C-76DA394820CC}" type="presParOf" srcId="{9E690457-1A13-42DA-BB6C-31A14F54160E}" destId="{A8600CAF-A70B-4EC2-925E-B73C48962630}" srcOrd="1" destOrd="0" presId="urn:microsoft.com/office/officeart/2005/8/layout/hList1"/>
    <dgm:cxn modelId="{6DD6BF2C-D302-46B5-B53A-5BE07B58CC96}" type="presParOf" srcId="{FBDBE0A8-725A-4173-9030-07940BA0D5C4}" destId="{EEC00E78-7843-45E5-A3B0-F74169CD7DCE}" srcOrd="1" destOrd="0" presId="urn:microsoft.com/office/officeart/2005/8/layout/hList1"/>
    <dgm:cxn modelId="{D3EF0ACE-4908-46B0-8A89-CCCD82C29620}" type="presParOf" srcId="{FBDBE0A8-725A-4173-9030-07940BA0D5C4}" destId="{60F7F544-628B-4807-9C54-555C56E81F99}" srcOrd="2" destOrd="0" presId="urn:microsoft.com/office/officeart/2005/8/layout/hList1"/>
    <dgm:cxn modelId="{46CFD322-AB86-41E6-8F21-76F31A6D8A0E}" type="presParOf" srcId="{60F7F544-628B-4807-9C54-555C56E81F99}" destId="{2636710E-BB81-4948-8DE4-D492DEDEB188}" srcOrd="0" destOrd="0" presId="urn:microsoft.com/office/officeart/2005/8/layout/hList1"/>
    <dgm:cxn modelId="{AFCC6C72-ECD1-47C2-81AF-211635656477}" type="presParOf" srcId="{60F7F544-628B-4807-9C54-555C56E81F99}" destId="{80EA305D-DDF6-4474-8BC3-00CEA007AC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70A8D-CB5E-4262-85F3-6E94D7E96A43}">
      <dsp:nvSpPr>
        <dsp:cNvPr id="0" name=""/>
        <dsp:cNvSpPr/>
      </dsp:nvSpPr>
      <dsp:spPr>
        <a:xfrm rot="10800000" flipV="1">
          <a:off x="10365" y="150813"/>
          <a:ext cx="3133997" cy="4114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err="1"/>
            <a:t>Orde</a:t>
          </a:r>
          <a:r>
            <a:rPr lang="en-US" sz="2800" kern="1200" dirty="0"/>
            <a:t> </a:t>
          </a:r>
          <a:r>
            <a:rPr lang="en-US" sz="2800" kern="1200" dirty="0" err="1"/>
            <a:t>Baru</a:t>
          </a:r>
          <a:endParaRPr lang="en-US" sz="2800" kern="1200" dirty="0"/>
        </a:p>
      </dsp:txBody>
      <dsp:txXfrm rot="-10800000">
        <a:off x="10365" y="150813"/>
        <a:ext cx="3133997" cy="411444"/>
      </dsp:txXfrm>
    </dsp:sp>
    <dsp:sp modelId="{A8600CAF-A70B-4EC2-925E-B73C48962630}">
      <dsp:nvSpPr>
        <dsp:cNvPr id="0" name=""/>
        <dsp:cNvSpPr/>
      </dsp:nvSpPr>
      <dsp:spPr>
        <a:xfrm>
          <a:off x="0" y="876307"/>
          <a:ext cx="3854471" cy="68639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Kekuatan</a:t>
          </a:r>
          <a:r>
            <a:rPr lang="en-US" sz="1800" kern="1200" dirty="0"/>
            <a:t> </a:t>
          </a:r>
          <a:r>
            <a:rPr lang="en-US" sz="1800" kern="1200" dirty="0" err="1"/>
            <a:t>politik</a:t>
          </a:r>
          <a:r>
            <a:rPr lang="en-US" sz="1800" kern="1200" dirty="0"/>
            <a:t> </a:t>
          </a:r>
          <a:r>
            <a:rPr lang="en-US" sz="1800" kern="1200" dirty="0" err="1"/>
            <a:t>pada</a:t>
          </a:r>
          <a:r>
            <a:rPr lang="en-US" sz="1800" kern="1200" dirty="0"/>
            <a:t> </a:t>
          </a:r>
          <a:r>
            <a:rPr lang="en-US" sz="1800" kern="1200" dirty="0" err="1"/>
            <a:t>masa</a:t>
          </a:r>
          <a:r>
            <a:rPr lang="en-US" sz="1800" kern="1200" dirty="0"/>
            <a:t> </a:t>
          </a:r>
          <a:r>
            <a:rPr lang="en-US" sz="1800" kern="1200" dirty="0" err="1"/>
            <a:t>orde</a:t>
          </a:r>
          <a:r>
            <a:rPr lang="en-US" sz="1800" kern="1200" dirty="0"/>
            <a:t> </a:t>
          </a:r>
          <a:r>
            <a:rPr lang="en-US" sz="1800" kern="1200" dirty="0" err="1"/>
            <a:t>baru</a:t>
          </a:r>
          <a:r>
            <a:rPr lang="en-US" sz="1800" kern="1200" dirty="0"/>
            <a:t> </a:t>
          </a:r>
          <a:r>
            <a:rPr lang="en-US" sz="1800" kern="1200" dirty="0" err="1"/>
            <a:t>berada</a:t>
          </a:r>
          <a:r>
            <a:rPr lang="en-US" sz="1800" kern="1200" dirty="0"/>
            <a:t> </a:t>
          </a:r>
          <a:r>
            <a:rPr lang="en-US" sz="1800" kern="1200" dirty="0" err="1"/>
            <a:t>ditangan</a:t>
          </a:r>
          <a:r>
            <a:rPr lang="en-US" sz="1800" kern="1200" dirty="0"/>
            <a:t> </a:t>
          </a:r>
          <a:r>
            <a:rPr lang="en-US" sz="1800" kern="1200" dirty="0" err="1"/>
            <a:t>penguasa</a:t>
          </a:r>
          <a:endParaRPr lang="en-US" sz="1800" kern="1200" dirty="0"/>
        </a:p>
        <a:p>
          <a:pPr marL="171450" lvl="1" indent="-171450" algn="l" defTabSz="800100">
            <a:lnSpc>
              <a:spcPct val="90000"/>
            </a:lnSpc>
            <a:spcBef>
              <a:spcPct val="0"/>
            </a:spcBef>
            <a:spcAft>
              <a:spcPct val="15000"/>
            </a:spcAft>
            <a:buChar char="•"/>
          </a:pPr>
          <a:r>
            <a:rPr lang="en-US" sz="1800" kern="1200" dirty="0" err="1"/>
            <a:t>rezim</a:t>
          </a:r>
          <a:r>
            <a:rPr lang="en-US" sz="1800" kern="1200" dirty="0"/>
            <a:t> yang </a:t>
          </a:r>
          <a:r>
            <a:rPr lang="en-US" sz="1800" kern="1200" dirty="0" err="1"/>
            <a:t>berkuasa</a:t>
          </a:r>
          <a:r>
            <a:rPr lang="en-US" sz="1800" kern="1200" dirty="0"/>
            <a:t> (</a:t>
          </a:r>
          <a:r>
            <a:rPr lang="en-US" sz="1800" kern="1200" dirty="0" err="1"/>
            <a:t>Soeharto</a:t>
          </a:r>
          <a:r>
            <a:rPr lang="en-US" sz="1800" kern="1200" dirty="0"/>
            <a:t>) </a:t>
          </a:r>
          <a:r>
            <a:rPr lang="en-US" sz="1800" kern="1200" dirty="0" err="1"/>
            <a:t>bersikras</a:t>
          </a:r>
          <a:r>
            <a:rPr lang="en-US" sz="1800" kern="1200" dirty="0"/>
            <a:t>, </a:t>
          </a:r>
          <a:r>
            <a:rPr lang="en-US" sz="1800" kern="1200" dirty="0" err="1"/>
            <a:t>supaya</a:t>
          </a:r>
          <a:r>
            <a:rPr lang="en-US" sz="1800" kern="1200" dirty="0"/>
            <a:t> </a:t>
          </a:r>
          <a:r>
            <a:rPr lang="en-US" sz="1800" kern="1200" dirty="0" err="1"/>
            <a:t>partainya</a:t>
          </a:r>
          <a:r>
            <a:rPr lang="en-US" sz="1800" kern="1200" dirty="0"/>
            <a:t> (</a:t>
          </a:r>
          <a:r>
            <a:rPr lang="en-US" sz="1800" kern="1200" dirty="0" err="1"/>
            <a:t>Golkar</a:t>
          </a:r>
          <a:r>
            <a:rPr lang="en-US" sz="1800" kern="1200" dirty="0"/>
            <a:t>) yang </a:t>
          </a:r>
          <a:r>
            <a:rPr lang="en-US" sz="1800" kern="1200" dirty="0" err="1"/>
            <a:t>menang</a:t>
          </a:r>
          <a:endParaRPr lang="en-US" sz="1800" kern="1200" dirty="0"/>
        </a:p>
        <a:p>
          <a:pPr marL="171450" lvl="1" indent="-171450" algn="l" defTabSz="800100">
            <a:lnSpc>
              <a:spcPct val="90000"/>
            </a:lnSpc>
            <a:spcBef>
              <a:spcPct val="0"/>
            </a:spcBef>
            <a:spcAft>
              <a:spcPct val="15000"/>
            </a:spcAft>
            <a:buChar char="•"/>
          </a:pPr>
          <a:r>
            <a:rPr lang="en-US" sz="1800" kern="1200" dirty="0" err="1"/>
            <a:t>Kekerasan</a:t>
          </a:r>
          <a:r>
            <a:rPr lang="en-US" sz="1800" kern="1200" dirty="0"/>
            <a:t> </a:t>
          </a:r>
          <a:r>
            <a:rPr lang="en-US" sz="1800" kern="1200" dirty="0" err="1"/>
            <a:t>terjadi</a:t>
          </a:r>
          <a:r>
            <a:rPr lang="en-US" sz="1800" kern="1200" dirty="0"/>
            <a:t> </a:t>
          </a:r>
          <a:r>
            <a:rPr lang="en-US" sz="1800" kern="1200" dirty="0" err="1"/>
            <a:t>oleh</a:t>
          </a:r>
          <a:r>
            <a:rPr lang="en-US" sz="1800" kern="1200" dirty="0"/>
            <a:t> </a:t>
          </a:r>
          <a:r>
            <a:rPr lang="en-US" sz="1800" kern="1200" dirty="0" err="1"/>
            <a:t>aparat</a:t>
          </a:r>
          <a:r>
            <a:rPr lang="en-US" sz="1800" kern="1200" dirty="0"/>
            <a:t> </a:t>
          </a:r>
          <a:r>
            <a:rPr lang="en-US" sz="1800" kern="1200" dirty="0" err="1"/>
            <a:t>pemerintahan</a:t>
          </a:r>
          <a:r>
            <a:rPr lang="en-US" sz="1800" kern="1200" dirty="0"/>
            <a:t> </a:t>
          </a:r>
          <a:r>
            <a:rPr lang="en-US" sz="1800" kern="1200" dirty="0" err="1"/>
            <a:t>terhadap</a:t>
          </a:r>
          <a:r>
            <a:rPr lang="en-US" sz="1800" kern="1200" dirty="0"/>
            <a:t> </a:t>
          </a:r>
          <a:r>
            <a:rPr lang="en-US" sz="1800" kern="1200" dirty="0" err="1"/>
            <a:t>rakyat</a:t>
          </a:r>
          <a:endParaRPr lang="en-US" sz="1800" kern="1200" dirty="0"/>
        </a:p>
        <a:p>
          <a:pPr marL="171450" lvl="1" indent="-171450" algn="l" defTabSz="800100">
            <a:lnSpc>
              <a:spcPct val="90000"/>
            </a:lnSpc>
            <a:spcBef>
              <a:spcPct val="0"/>
            </a:spcBef>
            <a:spcAft>
              <a:spcPct val="15000"/>
            </a:spcAft>
            <a:buChar char="•"/>
          </a:pPr>
          <a:r>
            <a:rPr lang="en-US" sz="1800" kern="1200" dirty="0" err="1"/>
            <a:t>Pelanggaran</a:t>
          </a:r>
          <a:r>
            <a:rPr lang="en-US" sz="1800" kern="1200" dirty="0"/>
            <a:t> </a:t>
          </a:r>
          <a:r>
            <a:rPr lang="en-US" sz="1800" kern="1200" dirty="0" err="1"/>
            <a:t>pemilu</a:t>
          </a:r>
          <a:r>
            <a:rPr lang="en-US" sz="1800" kern="1200" dirty="0"/>
            <a:t> </a:t>
          </a:r>
          <a:r>
            <a:rPr lang="en-US" sz="1800" kern="1200" dirty="0" err="1"/>
            <a:t>dilakukan</a:t>
          </a:r>
          <a:r>
            <a:rPr lang="en-US" sz="1800" kern="1200" dirty="0"/>
            <a:t> </a:t>
          </a:r>
          <a:r>
            <a:rPr lang="en-US" sz="1800" kern="1200" dirty="0" err="1"/>
            <a:t>oleh</a:t>
          </a:r>
          <a:r>
            <a:rPr lang="en-US" sz="1800" kern="1200" dirty="0"/>
            <a:t> </a:t>
          </a:r>
          <a:r>
            <a:rPr lang="en-US" sz="1800" kern="1200" dirty="0" err="1"/>
            <a:t>birokrasi</a:t>
          </a:r>
          <a:r>
            <a:rPr lang="en-US" sz="1800" kern="1200" dirty="0"/>
            <a:t>, </a:t>
          </a:r>
          <a:r>
            <a:rPr lang="en-US" sz="1800" kern="1200" dirty="0" err="1"/>
            <a:t>Golkar</a:t>
          </a:r>
          <a:r>
            <a:rPr lang="en-US" sz="1800" kern="1200" dirty="0"/>
            <a:t>, </a:t>
          </a:r>
          <a:r>
            <a:rPr lang="en-US" sz="1800" kern="1200" dirty="0" err="1"/>
            <a:t>dan</a:t>
          </a:r>
          <a:r>
            <a:rPr lang="en-US" sz="1800" kern="1200" dirty="0"/>
            <a:t> </a:t>
          </a:r>
          <a:r>
            <a:rPr lang="en-US" sz="1800" kern="1200" dirty="0" err="1"/>
            <a:t>tentara</a:t>
          </a:r>
          <a:endParaRPr lang="en-US" sz="1800" kern="1200" dirty="0"/>
        </a:p>
        <a:p>
          <a:pPr marL="171450" lvl="1" indent="-171450" algn="l" defTabSz="800100">
            <a:lnSpc>
              <a:spcPct val="90000"/>
            </a:lnSpc>
            <a:spcBef>
              <a:spcPct val="0"/>
            </a:spcBef>
            <a:spcAft>
              <a:spcPct val="15000"/>
            </a:spcAft>
            <a:buChar char="•"/>
          </a:pPr>
          <a:r>
            <a:rPr lang="en-US" sz="1800" kern="1200" dirty="0" err="1"/>
            <a:t>Politik</a:t>
          </a:r>
          <a:r>
            <a:rPr lang="en-US" sz="1800" kern="1200" dirty="0"/>
            <a:t> </a:t>
          </a:r>
          <a:r>
            <a:rPr lang="en-US" sz="1800" kern="1200" dirty="0" err="1"/>
            <a:t>kekerasan</a:t>
          </a:r>
          <a:r>
            <a:rPr lang="en-US" sz="1800" kern="1200" dirty="0"/>
            <a:t> </a:t>
          </a:r>
          <a:r>
            <a:rPr lang="en-US" sz="1800" kern="1200" dirty="0" err="1"/>
            <a:t>menjadi</a:t>
          </a:r>
          <a:r>
            <a:rPr lang="en-US" sz="1800" kern="1200" dirty="0"/>
            <a:t> </a:t>
          </a:r>
          <a:r>
            <a:rPr lang="en-US" sz="1800" kern="1200" dirty="0" err="1"/>
            <a:t>isu</a:t>
          </a:r>
          <a:r>
            <a:rPr lang="en-US" sz="1800" kern="1200" dirty="0"/>
            <a:t> </a:t>
          </a:r>
          <a:r>
            <a:rPr lang="en-US" sz="1800" kern="1200" dirty="0" err="1"/>
            <a:t>utama</a:t>
          </a:r>
          <a:endParaRPr lang="en-US" sz="1800" kern="1200" dirty="0"/>
        </a:p>
        <a:p>
          <a:pPr marL="171450" lvl="1" indent="-171450" algn="l" defTabSz="800100">
            <a:lnSpc>
              <a:spcPct val="90000"/>
            </a:lnSpc>
            <a:spcBef>
              <a:spcPct val="0"/>
            </a:spcBef>
            <a:spcAft>
              <a:spcPct val="15000"/>
            </a:spcAft>
            <a:buChar char="•"/>
          </a:pPr>
          <a:r>
            <a:rPr lang="en-US" sz="1800" kern="1200" dirty="0" err="1"/>
            <a:t>Hanya</a:t>
          </a:r>
          <a:r>
            <a:rPr lang="en-US" sz="1800" kern="1200" dirty="0"/>
            <a:t> 3 </a:t>
          </a:r>
          <a:r>
            <a:rPr lang="en-US" sz="1800" kern="1200" dirty="0" err="1"/>
            <a:t>partai</a:t>
          </a:r>
          <a:r>
            <a:rPr lang="en-US" sz="1800" kern="1200" dirty="0"/>
            <a:t>, </a:t>
          </a:r>
          <a:r>
            <a:rPr lang="en-US" sz="1800" kern="1200" dirty="0" err="1"/>
            <a:t>yaitu</a:t>
          </a:r>
          <a:r>
            <a:rPr lang="en-US" sz="1800" kern="1200" dirty="0"/>
            <a:t> PPP, PDI, </a:t>
          </a:r>
          <a:r>
            <a:rPr lang="en-US" sz="1800" kern="1200" dirty="0" err="1"/>
            <a:t>dan</a:t>
          </a:r>
          <a:r>
            <a:rPr lang="en-US" sz="1800" kern="1200" dirty="0"/>
            <a:t> </a:t>
          </a:r>
          <a:r>
            <a:rPr lang="en-US" sz="1800" kern="1200" dirty="0" err="1"/>
            <a:t>Golkar</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876307"/>
        <a:ext cx="3854471" cy="686399"/>
      </dsp:txXfrm>
    </dsp:sp>
    <dsp:sp modelId="{2636710E-BB81-4948-8DE4-D492DEDEB188}">
      <dsp:nvSpPr>
        <dsp:cNvPr id="0" name=""/>
        <dsp:cNvSpPr/>
      </dsp:nvSpPr>
      <dsp:spPr>
        <a:xfrm>
          <a:off x="4466424" y="150812"/>
          <a:ext cx="3686966" cy="53649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err="1"/>
            <a:t>Orde</a:t>
          </a:r>
          <a:r>
            <a:rPr lang="en-US" sz="2800" kern="1200" dirty="0"/>
            <a:t> </a:t>
          </a:r>
          <a:r>
            <a:rPr lang="en-US" sz="2800" kern="1200" dirty="0" err="1"/>
            <a:t>Reformasi</a:t>
          </a:r>
          <a:endParaRPr lang="en-US" sz="2800" kern="1200" dirty="0"/>
        </a:p>
      </dsp:txBody>
      <dsp:txXfrm>
        <a:off x="4466424" y="150812"/>
        <a:ext cx="3686966" cy="536490"/>
      </dsp:txXfrm>
    </dsp:sp>
    <dsp:sp modelId="{80EA305D-DDF6-4474-8BC3-00CEA007AC79}">
      <dsp:nvSpPr>
        <dsp:cNvPr id="0" name=""/>
        <dsp:cNvSpPr/>
      </dsp:nvSpPr>
      <dsp:spPr>
        <a:xfrm>
          <a:off x="4260509" y="854338"/>
          <a:ext cx="3854471" cy="127925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menggunakan</a:t>
          </a:r>
          <a:r>
            <a:rPr lang="en-US" sz="1800" kern="1200" dirty="0"/>
            <a:t> </a:t>
          </a:r>
          <a:r>
            <a:rPr lang="en-US" sz="1800" kern="1200" dirty="0" err="1"/>
            <a:t>asas</a:t>
          </a:r>
          <a:r>
            <a:rPr lang="en-US" sz="1800" kern="1200" dirty="0"/>
            <a:t>, </a:t>
          </a:r>
          <a:r>
            <a:rPr lang="en-US" sz="1800" kern="1200" dirty="0" err="1"/>
            <a:t>langsung</a:t>
          </a:r>
          <a:r>
            <a:rPr lang="en-US" sz="1800" kern="1200" dirty="0"/>
            <a:t>, </a:t>
          </a:r>
          <a:r>
            <a:rPr lang="en-US" sz="1800" kern="1200" dirty="0" err="1"/>
            <a:t>umum</a:t>
          </a:r>
          <a:r>
            <a:rPr lang="en-US" sz="1800" kern="1200" dirty="0"/>
            <a:t>, </a:t>
          </a:r>
          <a:r>
            <a:rPr lang="en-US" sz="1800" kern="1200" dirty="0" err="1"/>
            <a:t>bebas</a:t>
          </a:r>
          <a:r>
            <a:rPr lang="en-US" sz="1800" kern="1200" dirty="0"/>
            <a:t>, </a:t>
          </a:r>
          <a:r>
            <a:rPr lang="en-US" sz="1800" kern="1200" dirty="0" err="1"/>
            <a:t>rahasia</a:t>
          </a:r>
          <a:r>
            <a:rPr lang="en-US" sz="1800" kern="1200" dirty="0"/>
            <a:t>, </a:t>
          </a:r>
          <a:r>
            <a:rPr lang="en-US" sz="1800" kern="1200" dirty="0" err="1"/>
            <a:t>serta</a:t>
          </a:r>
          <a:r>
            <a:rPr lang="en-US" sz="1800" kern="1200" dirty="0"/>
            <a:t> </a:t>
          </a:r>
          <a:r>
            <a:rPr lang="en-US" sz="1800" kern="1200" dirty="0" err="1"/>
            <a:t>jujur</a:t>
          </a:r>
          <a:r>
            <a:rPr lang="en-US" sz="1800" kern="1200" dirty="0"/>
            <a:t> </a:t>
          </a:r>
          <a:r>
            <a:rPr lang="en-US" sz="1800" kern="1200" dirty="0" err="1"/>
            <a:t>dan</a:t>
          </a:r>
          <a:r>
            <a:rPr lang="en-US" sz="1800" kern="1200" dirty="0"/>
            <a:t> </a:t>
          </a:r>
          <a:r>
            <a:rPr lang="en-US" sz="1800" kern="1200" dirty="0" err="1"/>
            <a:t>adil</a:t>
          </a:r>
          <a:r>
            <a:rPr lang="en-US" sz="1800" kern="1200" dirty="0"/>
            <a:t> (LUBER JURDIL).</a:t>
          </a:r>
        </a:p>
        <a:p>
          <a:pPr marL="171450" lvl="1" indent="-171450" algn="l" defTabSz="800100">
            <a:lnSpc>
              <a:spcPct val="90000"/>
            </a:lnSpc>
            <a:spcBef>
              <a:spcPct val="0"/>
            </a:spcBef>
            <a:spcAft>
              <a:spcPct val="15000"/>
            </a:spcAft>
            <a:buChar char="•"/>
          </a:pPr>
          <a:r>
            <a:rPr lang="en-US" sz="1800" kern="1200" dirty="0" err="1"/>
            <a:t>Penyelenggaraan</a:t>
          </a:r>
          <a:r>
            <a:rPr lang="en-US" sz="1800" kern="1200" dirty="0"/>
            <a:t> </a:t>
          </a:r>
          <a:r>
            <a:rPr lang="en-US" sz="1800" kern="1200" dirty="0" err="1"/>
            <a:t>pemilu</a:t>
          </a:r>
          <a:r>
            <a:rPr lang="en-US" sz="1800" kern="1200" dirty="0"/>
            <a:t> </a:t>
          </a:r>
          <a:r>
            <a:rPr lang="en-US" sz="1800" kern="1200" dirty="0" err="1"/>
            <a:t>oleh</a:t>
          </a:r>
          <a:r>
            <a:rPr lang="en-US" sz="1800" kern="1200" dirty="0"/>
            <a:t> </a:t>
          </a:r>
          <a:r>
            <a:rPr lang="en-US" sz="1800" kern="1200" dirty="0" err="1"/>
            <a:t>pemerintah</a:t>
          </a:r>
          <a:r>
            <a:rPr lang="en-US" sz="1800" kern="1200" dirty="0"/>
            <a:t> </a:t>
          </a:r>
          <a:r>
            <a:rPr lang="en-US" sz="1800" kern="1200" dirty="0" err="1"/>
            <a:t>lewat</a:t>
          </a:r>
          <a:r>
            <a:rPr lang="en-US" sz="1800" kern="1200" dirty="0"/>
            <a:t> </a:t>
          </a:r>
          <a:r>
            <a:rPr lang="en-US" sz="1800" kern="1200" dirty="0" err="1"/>
            <a:t>komisi</a:t>
          </a:r>
          <a:r>
            <a:rPr lang="en-US" sz="1800" kern="1200" dirty="0"/>
            <a:t> </a:t>
          </a:r>
          <a:r>
            <a:rPr lang="en-US" sz="1800" kern="1200" dirty="0" err="1"/>
            <a:t>pemilihan</a:t>
          </a:r>
          <a:r>
            <a:rPr lang="en-US" sz="1800" kern="1200" dirty="0"/>
            <a:t> </a:t>
          </a:r>
          <a:r>
            <a:rPr lang="en-US" sz="1800" kern="1200" dirty="0" err="1"/>
            <a:t>umum</a:t>
          </a:r>
          <a:r>
            <a:rPr lang="en-US" sz="1800" kern="1200" dirty="0"/>
            <a:t> (KPU)</a:t>
          </a:r>
        </a:p>
        <a:p>
          <a:pPr marL="171450" lvl="1" indent="-171450" algn="l" defTabSz="800100">
            <a:lnSpc>
              <a:spcPct val="90000"/>
            </a:lnSpc>
            <a:spcBef>
              <a:spcPct val="0"/>
            </a:spcBef>
            <a:spcAft>
              <a:spcPct val="15000"/>
            </a:spcAft>
            <a:buChar char="•"/>
          </a:pPr>
          <a:r>
            <a:rPr lang="en-US" sz="1800" kern="1200" dirty="0" err="1"/>
            <a:t>Dilakukan</a:t>
          </a:r>
          <a:r>
            <a:rPr lang="en-US" sz="1800" kern="1200" dirty="0"/>
            <a:t> </a:t>
          </a:r>
          <a:r>
            <a:rPr lang="en-US" sz="1800" kern="1200" dirty="0" err="1"/>
            <a:t>secara</a:t>
          </a:r>
          <a:r>
            <a:rPr lang="en-US" sz="1800" kern="1200" dirty="0"/>
            <a:t> </a:t>
          </a:r>
          <a:r>
            <a:rPr lang="en-US" sz="1800" kern="1200" dirty="0" err="1"/>
            <a:t>bebas</a:t>
          </a:r>
          <a:r>
            <a:rPr lang="en-US" sz="1800" kern="1200" dirty="0"/>
            <a:t> </a:t>
          </a:r>
          <a:r>
            <a:rPr lang="en-US" sz="1800" kern="1200" dirty="0" err="1"/>
            <a:t>dan</a:t>
          </a:r>
          <a:r>
            <a:rPr lang="en-US" sz="1800" kern="1200" dirty="0"/>
            <a:t> </a:t>
          </a:r>
          <a:r>
            <a:rPr lang="en-US" sz="1800" kern="1200" dirty="0" err="1"/>
            <a:t>mandiri</a:t>
          </a:r>
          <a:endParaRPr lang="en-US" sz="1800" kern="1200" dirty="0"/>
        </a:p>
        <a:p>
          <a:pPr marL="171450" lvl="1" indent="-171450" algn="l" defTabSz="800100">
            <a:lnSpc>
              <a:spcPct val="90000"/>
            </a:lnSpc>
            <a:spcBef>
              <a:spcPct val="0"/>
            </a:spcBef>
            <a:spcAft>
              <a:spcPct val="15000"/>
            </a:spcAft>
            <a:buChar char="•"/>
          </a:pPr>
          <a:r>
            <a:rPr lang="en-US" sz="1800" kern="1200" dirty="0" err="1"/>
            <a:t>pengawasan</a:t>
          </a:r>
          <a:r>
            <a:rPr lang="en-US" sz="1800" kern="1200" dirty="0"/>
            <a:t> </a:t>
          </a:r>
          <a:r>
            <a:rPr lang="en-US" sz="1800" kern="1200" dirty="0" err="1"/>
            <a:t>pemilu</a:t>
          </a:r>
          <a:r>
            <a:rPr lang="en-US" sz="1800" kern="1200" dirty="0"/>
            <a:t> </a:t>
          </a:r>
          <a:r>
            <a:rPr lang="en-US" sz="1800" kern="1200" dirty="0" err="1"/>
            <a:t>oleh</a:t>
          </a:r>
          <a:r>
            <a:rPr lang="en-US" sz="1800" kern="1200" dirty="0"/>
            <a:t> </a:t>
          </a:r>
          <a:r>
            <a:rPr lang="en-US" sz="1800" kern="1200" dirty="0" err="1"/>
            <a:t>pemerintah</a:t>
          </a:r>
          <a:r>
            <a:rPr lang="en-US" sz="1800" kern="1200" dirty="0"/>
            <a:t> </a:t>
          </a:r>
          <a:r>
            <a:rPr lang="en-US" sz="1800" kern="1200" dirty="0" err="1"/>
            <a:t>melalui</a:t>
          </a:r>
          <a:r>
            <a:rPr lang="en-US" sz="1800" kern="1200" dirty="0"/>
            <a:t> </a:t>
          </a:r>
          <a:r>
            <a:rPr lang="en-US" sz="1800" kern="1200" dirty="0" err="1"/>
            <a:t>panwaslu</a:t>
          </a:r>
          <a:r>
            <a:rPr lang="en-US" sz="1800" kern="1200" dirty="0"/>
            <a:t> (1999 )</a:t>
          </a:r>
          <a:r>
            <a:rPr lang="en-US" sz="1800" kern="1200" dirty="0" err="1"/>
            <a:t>terdiri</a:t>
          </a:r>
          <a:r>
            <a:rPr lang="en-US" sz="1800" kern="1200" dirty="0"/>
            <a:t> </a:t>
          </a:r>
          <a:r>
            <a:rPr lang="en-US" sz="1800" kern="1200" dirty="0" err="1"/>
            <a:t>dari</a:t>
          </a:r>
          <a:r>
            <a:rPr lang="en-US" sz="1800" kern="1200" dirty="0"/>
            <a:t> </a:t>
          </a:r>
          <a:r>
            <a:rPr lang="en-US" sz="1800" kern="1200" dirty="0" err="1"/>
            <a:t>lembaga</a:t>
          </a:r>
          <a:r>
            <a:rPr lang="en-US" sz="1800" kern="1200" dirty="0"/>
            <a:t> </a:t>
          </a:r>
          <a:r>
            <a:rPr lang="en-US" sz="1800" kern="1200" dirty="0" err="1"/>
            <a:t>pengawasan</a:t>
          </a:r>
          <a:r>
            <a:rPr lang="en-US" sz="1800" kern="1200" dirty="0"/>
            <a:t> </a:t>
          </a:r>
          <a:r>
            <a:rPr lang="en-US" sz="1800" kern="1200" dirty="0" err="1"/>
            <a:t>pemilu</a:t>
          </a:r>
          <a:r>
            <a:rPr lang="en-US" sz="1800" kern="1200" dirty="0"/>
            <a:t> (</a:t>
          </a:r>
          <a:r>
            <a:rPr lang="en-US" sz="1800" kern="1200" dirty="0" err="1"/>
            <a:t>panwaslu</a:t>
          </a:r>
          <a:r>
            <a:rPr lang="en-US" sz="1800" kern="1200" dirty="0"/>
            <a:t>, forum </a:t>
          </a:r>
          <a:r>
            <a:rPr lang="en-US" sz="1800" kern="1200" dirty="0" err="1"/>
            <a:t>rektor</a:t>
          </a:r>
          <a:r>
            <a:rPr lang="en-US" sz="1800" kern="1200" dirty="0"/>
            <a:t> UNFREL, </a:t>
          </a:r>
          <a:r>
            <a:rPr lang="en-US" sz="1800" kern="1200" dirty="0" err="1"/>
            <a:t>dan</a:t>
          </a:r>
          <a:r>
            <a:rPr lang="en-US" sz="1800" kern="1200" dirty="0"/>
            <a:t> LSM) </a:t>
          </a:r>
          <a:r>
            <a:rPr lang="en-US" sz="1800" kern="1200" dirty="0" err="1"/>
            <a:t>sedangkan</a:t>
          </a:r>
          <a:r>
            <a:rPr lang="en-US" sz="1800" kern="1200" dirty="0"/>
            <a:t> 2004 </a:t>
          </a:r>
          <a:r>
            <a:rPr lang="en-US" sz="1800" kern="1200" dirty="0" err="1"/>
            <a:t>dan</a:t>
          </a:r>
          <a:r>
            <a:rPr lang="en-US" sz="1800" kern="1200" dirty="0"/>
            <a:t> 2009 </a:t>
          </a:r>
          <a:r>
            <a:rPr lang="en-US" sz="1800" kern="1200" dirty="0" err="1"/>
            <a:t>pengawasan</a:t>
          </a:r>
          <a:r>
            <a:rPr lang="en-US" sz="1800" kern="1200" dirty="0"/>
            <a:t> </a:t>
          </a:r>
          <a:r>
            <a:rPr lang="en-US" sz="1800" kern="1200" dirty="0" err="1"/>
            <a:t>pemilu</a:t>
          </a:r>
          <a:r>
            <a:rPr lang="en-US" sz="1800" kern="1200" dirty="0"/>
            <a:t> </a:t>
          </a:r>
          <a:r>
            <a:rPr lang="en-US" sz="1800" kern="1200" dirty="0" err="1"/>
            <a:t>berasal</a:t>
          </a:r>
          <a:r>
            <a:rPr lang="en-US" sz="1800" kern="1200" dirty="0"/>
            <a:t> </a:t>
          </a:r>
          <a:r>
            <a:rPr lang="en-US" sz="1800" kern="1200" dirty="0" err="1"/>
            <a:t>dari</a:t>
          </a:r>
          <a:r>
            <a:rPr lang="en-US" sz="1800" kern="1200" dirty="0"/>
            <a:t> </a:t>
          </a:r>
          <a:r>
            <a:rPr lang="en-US" sz="1800" kern="1200" dirty="0" err="1"/>
            <a:t>unsur</a:t>
          </a:r>
          <a:r>
            <a:rPr lang="en-US" sz="1800" kern="1200" dirty="0"/>
            <a:t> </a:t>
          </a:r>
          <a:r>
            <a:rPr lang="en-US" sz="1800" kern="1200" dirty="0" err="1"/>
            <a:t>kepolisian</a:t>
          </a:r>
          <a:r>
            <a:rPr lang="en-US" sz="1800" kern="1200" dirty="0"/>
            <a:t>, </a:t>
          </a:r>
          <a:r>
            <a:rPr lang="en-US" sz="1800" kern="1200" dirty="0" err="1"/>
            <a:t>tokoh</a:t>
          </a:r>
          <a:r>
            <a:rPr lang="en-US" sz="1800" kern="1200" dirty="0"/>
            <a:t> </a:t>
          </a:r>
          <a:r>
            <a:rPr lang="en-US" sz="1800" kern="1200" dirty="0" err="1"/>
            <a:t>masyarakat</a:t>
          </a:r>
          <a:r>
            <a:rPr lang="en-US" sz="1800" kern="1200" dirty="0"/>
            <a:t>, </a:t>
          </a:r>
          <a:r>
            <a:rPr lang="en-US" sz="1800" kern="1200" dirty="0" err="1"/>
            <a:t>kejaksaan</a:t>
          </a:r>
          <a:r>
            <a:rPr lang="en-US" sz="1800" kern="1200" dirty="0"/>
            <a:t>, </a:t>
          </a:r>
          <a:r>
            <a:rPr lang="en-US" sz="1800" kern="1200" dirty="0" err="1"/>
            <a:t>perguruan</a:t>
          </a:r>
          <a:r>
            <a:rPr lang="en-US" sz="1800" kern="1200" dirty="0"/>
            <a:t> </a:t>
          </a:r>
          <a:r>
            <a:rPr lang="en-US" sz="1800" kern="1200" dirty="0" err="1"/>
            <a:t>tinggi</a:t>
          </a:r>
          <a:r>
            <a:rPr lang="en-US" sz="1800" kern="1200" dirty="0"/>
            <a:t> </a:t>
          </a:r>
          <a:r>
            <a:rPr lang="en-US" sz="1800" kern="1200" dirty="0" err="1"/>
            <a:t>dan</a:t>
          </a:r>
          <a:r>
            <a:rPr lang="en-US" sz="1800" kern="1200" dirty="0"/>
            <a:t> </a:t>
          </a:r>
          <a:r>
            <a:rPr lang="en-US" sz="1800" kern="1200" dirty="0" err="1"/>
            <a:t>pers</a:t>
          </a:r>
          <a:endParaRPr lang="en-US" sz="1800" kern="1200" dirty="0"/>
        </a:p>
        <a:p>
          <a:pPr marL="171450" lvl="1" indent="-171450" algn="l" defTabSz="800100">
            <a:lnSpc>
              <a:spcPct val="90000"/>
            </a:lnSpc>
            <a:spcBef>
              <a:spcPct val="0"/>
            </a:spcBef>
            <a:spcAft>
              <a:spcPct val="15000"/>
            </a:spcAft>
            <a:buChar char="•"/>
          </a:pPr>
          <a:r>
            <a:rPr lang="en-US" sz="1800" kern="1200" dirty="0"/>
            <a:t>Multi </a:t>
          </a:r>
          <a:r>
            <a:rPr lang="en-US" sz="1800" kern="1200" dirty="0" err="1"/>
            <a:t>partai</a:t>
          </a:r>
          <a:r>
            <a:rPr lang="en-US" sz="1800" kern="1200" dirty="0"/>
            <a:t> (</a:t>
          </a:r>
          <a:r>
            <a:rPr lang="en-US" sz="1800" kern="1200" dirty="0" err="1"/>
            <a:t>banyak</a:t>
          </a:r>
          <a:r>
            <a:rPr lang="en-US" sz="1800" kern="1200" dirty="0"/>
            <a:t> </a:t>
          </a:r>
          <a:r>
            <a:rPr lang="en-US" sz="1800" kern="1200" dirty="0" err="1"/>
            <a:t>partai</a:t>
          </a:r>
          <a:r>
            <a:rPr lang="en-US" sz="1800" kern="1200" dirty="0"/>
            <a:t>)</a:t>
          </a:r>
        </a:p>
      </dsp:txBody>
      <dsp:txXfrm>
        <a:off x="4260509" y="854338"/>
        <a:ext cx="3854471" cy="12792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9473-D333-48AD-A914-8BF5F9B1D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EB0C96C-5A4C-4002-B7DD-3FA02769D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2D0FF54-8180-4516-8509-610606E5621F}"/>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5" name="Footer Placeholder 4">
            <a:extLst>
              <a:ext uri="{FF2B5EF4-FFF2-40B4-BE49-F238E27FC236}">
                <a16:creationId xmlns:a16="http://schemas.microsoft.com/office/drawing/2014/main" id="{5BD90F3C-7912-4D57-8116-3314600241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1D01196-4C26-40B4-8C43-A5AE17A407C0}"/>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119411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1902-5671-4308-942D-348563BA3849}"/>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A091386-1E92-4C56-BA7E-CE82039A2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B1196C6-392F-4848-B878-83AB6664ED5A}"/>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5" name="Footer Placeholder 4">
            <a:extLst>
              <a:ext uri="{FF2B5EF4-FFF2-40B4-BE49-F238E27FC236}">
                <a16:creationId xmlns:a16="http://schemas.microsoft.com/office/drawing/2014/main" id="{6E953534-421B-40D2-BF38-F44CE296996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31FB822-DC9E-40ED-825B-867781A0682E}"/>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369694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B4909-5B8E-4F2D-A501-DCAF15454E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81F0A5C-5A0F-4779-A931-FF3F2A71C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4AC7A5E-9117-4463-873C-B92EB72F21C1}"/>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5" name="Footer Placeholder 4">
            <a:extLst>
              <a:ext uri="{FF2B5EF4-FFF2-40B4-BE49-F238E27FC236}">
                <a16:creationId xmlns:a16="http://schemas.microsoft.com/office/drawing/2014/main" id="{BEDE0E79-5071-4DE0-932B-A91BFB44E28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0BF9888-5DB2-455D-B32C-351AD923863E}"/>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191665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CA52-08EA-42ED-AB8F-47FDC0E72C2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719028-4122-4AE2-AF42-730DEDFEF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F05AFD7-BC4B-4D91-AEB2-7E1F235558A0}"/>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5" name="Footer Placeholder 4">
            <a:extLst>
              <a:ext uri="{FF2B5EF4-FFF2-40B4-BE49-F238E27FC236}">
                <a16:creationId xmlns:a16="http://schemas.microsoft.com/office/drawing/2014/main" id="{686911D7-EA68-46AB-B3F0-16AFD3C791D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DE9DA64-0E7C-4B2A-871C-D7AFF8BB38F6}"/>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198317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BF69-9AEF-475F-9A3A-736710DE88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C392AF7C-5123-4B93-A4EC-C78D1CF19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37BE1-9614-49A0-BF52-9F21958F617C}"/>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5" name="Footer Placeholder 4">
            <a:extLst>
              <a:ext uri="{FF2B5EF4-FFF2-40B4-BE49-F238E27FC236}">
                <a16:creationId xmlns:a16="http://schemas.microsoft.com/office/drawing/2014/main" id="{473088F9-19B9-40B3-81F8-D897BB030F8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0E325B2-895F-472F-BE90-C29DD8E60833}"/>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198728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759A-6552-4D9D-ABE3-2876568AE8B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94A773B-D0D8-4E5E-91D2-217E642EF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7C17FFE6-B561-42BE-88D9-1E8DBBD536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A469E674-8FA5-42B9-8AB4-0758D60284BE}"/>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6" name="Footer Placeholder 5">
            <a:extLst>
              <a:ext uri="{FF2B5EF4-FFF2-40B4-BE49-F238E27FC236}">
                <a16:creationId xmlns:a16="http://schemas.microsoft.com/office/drawing/2014/main" id="{B4468558-AE01-46C6-9F68-CE6D88142F8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57C2615-BC46-4763-9893-AF5FFD0E6859}"/>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54301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BF6B-E2A6-4823-9412-5AAEE4A5293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B68EACD-85F2-4EFE-8983-B6FF58113D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C0DA5-9367-494D-8D93-4481F59251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6D4D0AD0-500B-45CD-963B-4E7241D9F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57950A-8D8C-4FAD-9786-95CF5F1DF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AB2AF41-FDF6-4721-86BB-94A13D8FEFC3}"/>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8" name="Footer Placeholder 7">
            <a:extLst>
              <a:ext uri="{FF2B5EF4-FFF2-40B4-BE49-F238E27FC236}">
                <a16:creationId xmlns:a16="http://schemas.microsoft.com/office/drawing/2014/main" id="{BD525E7F-62B2-45AD-B677-21688D23C75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4F66B2-80FE-4AFD-BF1C-B339C158B43D}"/>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129481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4A58-9048-46F4-A38F-1BE2283172C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95E65878-702B-40FF-BE42-CB1C388CDE18}"/>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4" name="Footer Placeholder 3">
            <a:extLst>
              <a:ext uri="{FF2B5EF4-FFF2-40B4-BE49-F238E27FC236}">
                <a16:creationId xmlns:a16="http://schemas.microsoft.com/office/drawing/2014/main" id="{68D30ACE-AB09-468E-AAF4-14947D8EA8EE}"/>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502FA36-E992-42D3-A5EB-761AA907F9E6}"/>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229830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534C4-8117-46F0-95E5-1FF9F41545B1}"/>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3" name="Footer Placeholder 2">
            <a:extLst>
              <a:ext uri="{FF2B5EF4-FFF2-40B4-BE49-F238E27FC236}">
                <a16:creationId xmlns:a16="http://schemas.microsoft.com/office/drawing/2014/main" id="{E3196B62-4D62-407B-B897-FFC13A4B102D}"/>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5E7ECA-4919-4119-8019-9D6B1C4B5004}"/>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252698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D116-D8F4-47AA-B3D9-EC179B656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B59934D1-7BFA-41E2-9325-9FA62B4EB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7DA39C4-AD10-462E-8270-FCD302CA9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E28A9-6D89-4034-A476-46019844F1DE}"/>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6" name="Footer Placeholder 5">
            <a:extLst>
              <a:ext uri="{FF2B5EF4-FFF2-40B4-BE49-F238E27FC236}">
                <a16:creationId xmlns:a16="http://schemas.microsoft.com/office/drawing/2014/main" id="{AC86DD79-1F94-464C-AD74-CCD04CEAE3C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65709DC-D8DD-43F6-B5E7-2C50BD95FA38}"/>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153267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6074-62A4-476E-A5B2-A64B0C9E0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49AB460-E829-4C85-B7C3-D2487810C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8158568-F8A5-42CB-8FC1-194D21A1A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47EF6-571C-4871-B2C2-739CF7B94876}"/>
              </a:ext>
            </a:extLst>
          </p:cNvPr>
          <p:cNvSpPr>
            <a:spLocks noGrp="1"/>
          </p:cNvSpPr>
          <p:nvPr>
            <p:ph type="dt" sz="half" idx="10"/>
          </p:nvPr>
        </p:nvSpPr>
        <p:spPr/>
        <p:txBody>
          <a:bodyPr/>
          <a:lstStyle/>
          <a:p>
            <a:fld id="{0E379EA0-5EE8-46D6-9D09-5A63F2E9B90F}" type="datetimeFigureOut">
              <a:rPr lang="en-ID" smtClean="0"/>
              <a:t>24/08/2020</a:t>
            </a:fld>
            <a:endParaRPr lang="en-ID"/>
          </a:p>
        </p:txBody>
      </p:sp>
      <p:sp>
        <p:nvSpPr>
          <p:cNvPr id="6" name="Footer Placeholder 5">
            <a:extLst>
              <a:ext uri="{FF2B5EF4-FFF2-40B4-BE49-F238E27FC236}">
                <a16:creationId xmlns:a16="http://schemas.microsoft.com/office/drawing/2014/main" id="{623D5BE3-D276-4BDD-9095-75B274CD12C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47ECF5B-7572-4381-A4D7-9890EF7A8AAA}"/>
              </a:ext>
            </a:extLst>
          </p:cNvPr>
          <p:cNvSpPr>
            <a:spLocks noGrp="1"/>
          </p:cNvSpPr>
          <p:nvPr>
            <p:ph type="sldNum" sz="quarter" idx="12"/>
          </p:nvPr>
        </p:nvSpPr>
        <p:spPr/>
        <p:txBody>
          <a:bodyPr/>
          <a:lstStyle/>
          <a:p>
            <a:fld id="{DA2D99A4-6B03-45D3-99F5-A30AE1B44E5C}" type="slidenum">
              <a:rPr lang="en-ID" smtClean="0"/>
              <a:t>‹#›</a:t>
            </a:fld>
            <a:endParaRPr lang="en-ID"/>
          </a:p>
        </p:txBody>
      </p:sp>
    </p:spTree>
    <p:extLst>
      <p:ext uri="{BB962C8B-B14F-4D97-AF65-F5344CB8AC3E}">
        <p14:creationId xmlns:p14="http://schemas.microsoft.com/office/powerpoint/2010/main" val="218055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E6BDD-DE38-4DAF-BDF5-FAF6C7F06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D281D76-B577-4D63-96CA-A5578D04F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9458223-9C1E-48C4-96FC-431D85F77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79EA0-5EE8-46D6-9D09-5A63F2E9B90F}" type="datetimeFigureOut">
              <a:rPr lang="en-ID" smtClean="0"/>
              <a:t>24/08/2020</a:t>
            </a:fld>
            <a:endParaRPr lang="en-ID"/>
          </a:p>
        </p:txBody>
      </p:sp>
      <p:sp>
        <p:nvSpPr>
          <p:cNvPr id="5" name="Footer Placeholder 4">
            <a:extLst>
              <a:ext uri="{FF2B5EF4-FFF2-40B4-BE49-F238E27FC236}">
                <a16:creationId xmlns:a16="http://schemas.microsoft.com/office/drawing/2014/main" id="{57BF086C-B030-4A4B-8689-6C7B51B8D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F4FF2F81-4CE2-426E-8E99-D181C81F7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D99A4-6B03-45D3-99F5-A30AE1B44E5C}" type="slidenum">
              <a:rPr lang="en-ID" smtClean="0"/>
              <a:t>‹#›</a:t>
            </a:fld>
            <a:endParaRPr lang="en-ID"/>
          </a:p>
        </p:txBody>
      </p:sp>
    </p:spTree>
    <p:extLst>
      <p:ext uri="{BB962C8B-B14F-4D97-AF65-F5344CB8AC3E}">
        <p14:creationId xmlns:p14="http://schemas.microsoft.com/office/powerpoint/2010/main" val="378031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a:ext uri="{FF2B5EF4-FFF2-40B4-BE49-F238E27FC236}">
                <a16:creationId xmlns:a16="http://schemas.microsoft.com/office/drawing/2014/main" id="{614BFF8E-CDFE-4729-B271-AAE5568D443D}"/>
              </a:ext>
            </a:extLst>
          </p:cNvPr>
          <p:cNvSpPr>
            <a:spLocks noGrp="1"/>
          </p:cNvSpPr>
          <p:nvPr>
            <p:ph type="ctrTitle"/>
          </p:nvPr>
        </p:nvSpPr>
        <p:spPr/>
        <p:txBody>
          <a:bodyPr/>
          <a:lstStyle/>
          <a:p>
            <a:r>
              <a:rPr lang="fi-FI" altLang="en-US" sz="3200"/>
              <a:t>Pelaksanaan Demokrasi Di Indonesia Sejak Orde Lama, Orde Baru, Dan Reformasi</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7" name="Text Box 5">
            <a:extLst>
              <a:ext uri="{FF2B5EF4-FFF2-40B4-BE49-F238E27FC236}">
                <a16:creationId xmlns:a16="http://schemas.microsoft.com/office/drawing/2014/main" id="{19F2EE21-0A03-4FBC-88AC-1CE447DB4F7F}"/>
              </a:ext>
            </a:extLst>
          </p:cNvPr>
          <p:cNvSpPr txBox="1">
            <a:spLocks noChangeArrowheads="1"/>
          </p:cNvSpPr>
          <p:nvPr/>
        </p:nvSpPr>
        <p:spPr bwMode="auto">
          <a:xfrm>
            <a:off x="2057400" y="609600"/>
            <a:ext cx="8229600" cy="52863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463550" indent="-463550">
              <a:spcBef>
                <a:spcPct val="50000"/>
              </a:spcBef>
              <a:buFontTx/>
              <a:buAutoNum type="arabicPeriod" startAt="2"/>
              <a:defRPr/>
            </a:pPr>
            <a:r>
              <a:rPr lang="fi-FI" sz="2800" b="1" dirty="0">
                <a:solidFill>
                  <a:schemeClr val="tx1">
                    <a:lumMod val="85000"/>
                    <a:lumOff val="15000"/>
                  </a:schemeClr>
                </a:solidFill>
              </a:rPr>
              <a:t>Pemilihan Umum Sebagai Sarana Demokrasi</a:t>
            </a:r>
            <a:endParaRPr lang="en-US" sz="2800" b="1" dirty="0">
              <a:solidFill>
                <a:schemeClr val="tx1">
                  <a:lumMod val="85000"/>
                  <a:lumOff val="15000"/>
                </a:schemeClr>
              </a:solidFill>
            </a:endParaRPr>
          </a:p>
        </p:txBody>
      </p:sp>
      <p:sp>
        <p:nvSpPr>
          <p:cNvPr id="12291" name="Text Box 6">
            <a:extLst>
              <a:ext uri="{FF2B5EF4-FFF2-40B4-BE49-F238E27FC236}">
                <a16:creationId xmlns:a16="http://schemas.microsoft.com/office/drawing/2014/main" id="{52196BFA-3679-4900-851D-BE8D5F2B01FA}"/>
              </a:ext>
            </a:extLst>
          </p:cNvPr>
          <p:cNvSpPr txBox="1">
            <a:spLocks noChangeArrowheads="1"/>
          </p:cNvSpPr>
          <p:nvPr/>
        </p:nvSpPr>
        <p:spPr bwMode="auto">
          <a:xfrm>
            <a:off x="2057400" y="13716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sv-SE" altLang="en-US" sz="2400" b="1">
                <a:latin typeface="Comic Sans MS" panose="030F0702030302020204" pitchFamily="66" charset="0"/>
              </a:rPr>
              <a:t>Pemilihan umum adalah proses pemilihan orang-orang untuk mengisi jabatan-jabatan politik tertentu.</a:t>
            </a:r>
          </a:p>
          <a:p>
            <a:pPr eaLnBrk="1" hangingPunct="1">
              <a:spcBef>
                <a:spcPct val="50000"/>
              </a:spcBef>
            </a:pPr>
            <a:r>
              <a:rPr lang="sv-SE" altLang="en-US" sz="2400" b="1">
                <a:latin typeface="Comic Sans MS" panose="030F0702030302020204" pitchFamily="66" charset="0"/>
              </a:rPr>
              <a:t>Co: jabatan presiden, gubernur, kepala desa dll</a:t>
            </a:r>
            <a:endParaRPr lang="en-US" altLang="en-US" sz="2400" b="1">
              <a:latin typeface="Comic Sans MS" panose="030F0702030302020204" pitchFamily="66" charset="0"/>
            </a:endParaRPr>
          </a:p>
        </p:txBody>
      </p:sp>
      <p:sp>
        <p:nvSpPr>
          <p:cNvPr id="520199" name="Text Box 7">
            <a:extLst>
              <a:ext uri="{FF2B5EF4-FFF2-40B4-BE49-F238E27FC236}">
                <a16:creationId xmlns:a16="http://schemas.microsoft.com/office/drawing/2014/main" id="{E483D4ED-EB77-457D-88BE-40EE66DE1824}"/>
              </a:ext>
            </a:extLst>
          </p:cNvPr>
          <p:cNvSpPr txBox="1">
            <a:spLocks noChangeArrowheads="1"/>
          </p:cNvSpPr>
          <p:nvPr/>
        </p:nvSpPr>
        <p:spPr bwMode="auto">
          <a:xfrm>
            <a:off x="4724400" y="3124201"/>
            <a:ext cx="5486400" cy="16160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sv-SE" sz="2000" b="1" dirty="0">
                <a:solidFill>
                  <a:schemeClr val="tx1">
                    <a:lumMod val="85000"/>
                    <a:lumOff val="15000"/>
                  </a:schemeClr>
                </a:solidFill>
                <a:effectLst>
                  <a:outerShdw blurRad="38100" dist="38100" dir="2700000" algn="tl">
                    <a:srgbClr val="000000"/>
                  </a:outerShdw>
                </a:effectLst>
                <a:latin typeface="Comic Sans MS" pitchFamily="66" charset="0"/>
              </a:rPr>
              <a:t>Cara langsung</a:t>
            </a:r>
            <a:r>
              <a:rPr lang="sv-SE" sz="2000" b="1" dirty="0">
                <a:solidFill>
                  <a:schemeClr val="tx1">
                    <a:lumMod val="85000"/>
                    <a:lumOff val="15000"/>
                  </a:schemeClr>
                </a:solidFill>
                <a:effectLst>
                  <a:outerShdw blurRad="38100" dist="38100" dir="2700000" algn="tl">
                    <a:srgbClr val="FFFFFF"/>
                  </a:outerShdw>
                </a:effectLst>
                <a:latin typeface="Comic Sans MS" pitchFamily="66" charset="0"/>
              </a:rPr>
              <a:t> berarti rakyat secara langsung memilih wakil-wakilnya yang akan duduk di badan-badan perwakilan rakyat, contoh: pemilu di Indonesia untuk  memilih anggota DPRD II, DPRD I, dan DPR.</a:t>
            </a:r>
          </a:p>
        </p:txBody>
      </p:sp>
      <p:sp>
        <p:nvSpPr>
          <p:cNvPr id="520200" name="AutoShape 8">
            <a:extLst>
              <a:ext uri="{FF2B5EF4-FFF2-40B4-BE49-F238E27FC236}">
                <a16:creationId xmlns:a16="http://schemas.microsoft.com/office/drawing/2014/main" id="{62954874-C8DF-4A12-B45F-C0D18D6C9F20}"/>
              </a:ext>
            </a:extLst>
          </p:cNvPr>
          <p:cNvSpPr>
            <a:spLocks noChangeArrowheads="1"/>
          </p:cNvSpPr>
          <p:nvPr/>
        </p:nvSpPr>
        <p:spPr bwMode="auto">
          <a:xfrm>
            <a:off x="2125664" y="3271839"/>
            <a:ext cx="2293937" cy="2978051"/>
          </a:xfrm>
          <a:prstGeom prst="octagon">
            <a:avLst>
              <a:gd name="adj" fmla="val 29287"/>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sv-SE" sz="2400" b="1">
                <a:solidFill>
                  <a:srgbClr val="000000"/>
                </a:solidFill>
                <a:effectLst>
                  <a:outerShdw blurRad="38100" dist="38100" dir="2700000" algn="tl">
                    <a:srgbClr val="FFFFFF"/>
                  </a:outerShdw>
                </a:effectLst>
                <a:latin typeface="Maiandra GD" pitchFamily="34" charset="0"/>
              </a:rPr>
              <a:t>Pemilihan umum dapat dilakukan dengan dua cara :</a:t>
            </a:r>
            <a:endParaRPr lang="en-US" sz="2400" b="1">
              <a:solidFill>
                <a:srgbClr val="000000"/>
              </a:solidFill>
              <a:effectLst>
                <a:outerShdw blurRad="38100" dist="38100" dir="2700000" algn="tl">
                  <a:srgbClr val="FFFFFF"/>
                </a:outerShdw>
              </a:effectLst>
              <a:latin typeface="Maiandra GD" pitchFamily="34" charset="0"/>
            </a:endParaRPr>
          </a:p>
        </p:txBody>
      </p:sp>
      <p:sp>
        <p:nvSpPr>
          <p:cNvPr id="520201" name="Text Box 9">
            <a:extLst>
              <a:ext uri="{FF2B5EF4-FFF2-40B4-BE49-F238E27FC236}">
                <a16:creationId xmlns:a16="http://schemas.microsoft.com/office/drawing/2014/main" id="{D1FC3727-6241-4406-9FEA-DE6AC02F4406}"/>
              </a:ext>
            </a:extLst>
          </p:cNvPr>
          <p:cNvSpPr txBox="1">
            <a:spLocks noChangeArrowheads="1"/>
          </p:cNvSpPr>
          <p:nvPr/>
        </p:nvSpPr>
        <p:spPr bwMode="auto">
          <a:xfrm>
            <a:off x="4724400" y="5089526"/>
            <a:ext cx="5486400" cy="13112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sv-SE" sz="2000" b="1" dirty="0">
                <a:solidFill>
                  <a:schemeClr val="tx1">
                    <a:lumMod val="85000"/>
                    <a:lumOff val="15000"/>
                  </a:schemeClr>
                </a:solidFill>
                <a:effectLst>
                  <a:outerShdw blurRad="38100" dist="38100" dir="2700000" algn="tl">
                    <a:srgbClr val="000000"/>
                  </a:outerShdw>
                </a:effectLst>
                <a:latin typeface="Trebuchet MS" pitchFamily="34" charset="0"/>
              </a:rPr>
              <a:t>Cara bertingkat berarti rakyat memilih dulu wakilnya (senat), kemudian wakilnya itulah yang akan memilih wakil rakyat yang akan duduk dibadan-badan perwakilan rakyat.</a:t>
            </a:r>
            <a:endParaRPr lang="en-US" sz="2000" b="1" dirty="0">
              <a:solidFill>
                <a:schemeClr val="tx1">
                  <a:lumMod val="85000"/>
                  <a:lumOff val="15000"/>
                </a:schemeClr>
              </a:solidFill>
              <a:effectLst>
                <a:outerShdw blurRad="38100" dist="38100" dir="2700000" algn="tl">
                  <a:srgbClr val="000000"/>
                </a:outerShdw>
              </a:effectLst>
              <a:latin typeface="Trebuchet MS" pitchFamily="34" charset="0"/>
            </a:endParaRPr>
          </a:p>
        </p:txBody>
      </p:sp>
      <p:sp>
        <p:nvSpPr>
          <p:cNvPr id="12295" name="AutoShape 10">
            <a:extLst>
              <a:ext uri="{FF2B5EF4-FFF2-40B4-BE49-F238E27FC236}">
                <a16:creationId xmlns:a16="http://schemas.microsoft.com/office/drawing/2014/main" id="{1F7D9AEA-B0B8-4973-BFD7-4B67FF7FFF46}"/>
              </a:ext>
            </a:extLst>
          </p:cNvPr>
          <p:cNvSpPr>
            <a:spLocks/>
          </p:cNvSpPr>
          <p:nvPr/>
        </p:nvSpPr>
        <p:spPr bwMode="auto">
          <a:xfrm>
            <a:off x="4343400" y="3581400"/>
            <a:ext cx="381000" cy="2667000"/>
          </a:xfrm>
          <a:prstGeom prst="rightBrace">
            <a:avLst>
              <a:gd name="adj1" fmla="val 5833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w Cen MT" panose="020B0602020104020603" pitchFamily="34"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1DFC936-6A44-47EC-A073-E1EE61AA1682}"/>
              </a:ext>
            </a:extLst>
          </p:cNvPr>
          <p:cNvSpPr>
            <a:spLocks noGrp="1"/>
          </p:cNvSpPr>
          <p:nvPr>
            <p:ph type="title"/>
          </p:nvPr>
        </p:nvSpPr>
        <p:spPr/>
        <p:txBody>
          <a:bodyPr/>
          <a:lstStyle/>
          <a:p>
            <a:r>
              <a:rPr lang="en-US" altLang="en-US"/>
              <a:t>Tujuan Pemilu</a:t>
            </a:r>
          </a:p>
        </p:txBody>
      </p:sp>
      <p:sp>
        <p:nvSpPr>
          <p:cNvPr id="13315" name="Content Placeholder 2">
            <a:extLst>
              <a:ext uri="{FF2B5EF4-FFF2-40B4-BE49-F238E27FC236}">
                <a16:creationId xmlns:a16="http://schemas.microsoft.com/office/drawing/2014/main" id="{9E31B0DF-E40D-46D1-BC9E-2998CB51D212}"/>
              </a:ext>
            </a:extLst>
          </p:cNvPr>
          <p:cNvSpPr>
            <a:spLocks noGrp="1"/>
          </p:cNvSpPr>
          <p:nvPr>
            <p:ph idx="1"/>
          </p:nvPr>
        </p:nvSpPr>
        <p:spPr bwMode="auto"/>
        <p:txBody>
          <a:bodyPr wrap="square" numCol="1" anchor="t" anchorCtr="0" compatLnSpc="1">
            <a:prstTxWarp prst="textNoShape">
              <a:avLst/>
            </a:prstTxWarp>
          </a:bodyPr>
          <a:lstStyle/>
          <a:p>
            <a:r>
              <a:rPr lang="fi-FI" altLang="en-US"/>
              <a:t>Memilih wakil rakyat dan wakil daerah</a:t>
            </a:r>
          </a:p>
          <a:p>
            <a:r>
              <a:rPr lang="fi-FI" altLang="en-US"/>
              <a:t>Membentuk pemerintahan yang demokratis, kuat, dan memperoleh dukungan rakyat</a:t>
            </a:r>
          </a:p>
          <a:p>
            <a:r>
              <a:rPr lang="fi-FI" altLang="en-US"/>
              <a:t>Keduanya dilakukan dalam rangka mewujudkan tujuan nasional sebagaimana diamanatkan.</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65DAD10-7CF7-4224-B17B-4E67E1596CE7}"/>
              </a:ext>
            </a:extLst>
          </p:cNvPr>
          <p:cNvSpPr>
            <a:spLocks noGrp="1"/>
          </p:cNvSpPr>
          <p:nvPr>
            <p:ph type="title"/>
          </p:nvPr>
        </p:nvSpPr>
        <p:spPr/>
        <p:txBody>
          <a:bodyPr/>
          <a:lstStyle/>
          <a:p>
            <a:r>
              <a:rPr lang="en-US" altLang="en-US"/>
              <a:t>Asas Pemilu</a:t>
            </a:r>
            <a:br>
              <a:rPr lang="en-US" altLang="en-US"/>
            </a:br>
            <a:r>
              <a:rPr lang="en-US" altLang="en-US" sz="2700"/>
              <a:t> (pasal 22E ayat 1UUD 1945) LUBER JURDIL</a:t>
            </a:r>
          </a:p>
        </p:txBody>
      </p:sp>
      <p:sp>
        <p:nvSpPr>
          <p:cNvPr id="14339" name="Content Placeholder 2">
            <a:extLst>
              <a:ext uri="{FF2B5EF4-FFF2-40B4-BE49-F238E27FC236}">
                <a16:creationId xmlns:a16="http://schemas.microsoft.com/office/drawing/2014/main" id="{28CE2E83-38EF-4609-B9FE-DBBAFA9197E9}"/>
              </a:ext>
            </a:extLst>
          </p:cNvPr>
          <p:cNvSpPr>
            <a:spLocks noGrp="1"/>
          </p:cNvSpPr>
          <p:nvPr>
            <p:ph idx="1"/>
          </p:nvPr>
        </p:nvSpPr>
        <p:spPr bwMode="auto"/>
        <p:txBody>
          <a:bodyPr wrap="square" numCol="1" anchor="t" anchorCtr="0" compatLnSpc="1">
            <a:prstTxWarp prst="textNoShape">
              <a:avLst/>
            </a:prstTxWarp>
            <a:normAutofit lnSpcReduction="10000"/>
          </a:bodyPr>
          <a:lstStyle/>
          <a:p>
            <a:pPr marL="319088" indent="-319088">
              <a:buFont typeface="Wingdings" panose="05000000000000000000" pitchFamily="2" charset="2"/>
              <a:buChar char=""/>
            </a:pPr>
            <a:r>
              <a:rPr lang="fi-FI" altLang="en-US" b="1"/>
              <a:t>Langsung</a:t>
            </a:r>
          </a:p>
          <a:p>
            <a:pPr marL="319088" indent="-319088">
              <a:buNone/>
            </a:pPr>
            <a:r>
              <a:rPr lang="fi-FI" altLang="en-US"/>
              <a:t>	Rakyat sebagai pemilih mempunyai hak untuk memberikan suaranya secara langsung sesuai dengan kehendak hati nuraninya, tanpa perantara.</a:t>
            </a:r>
          </a:p>
          <a:p>
            <a:pPr marL="319088" indent="-319088">
              <a:buFont typeface="Wingdings" panose="05000000000000000000" pitchFamily="2" charset="2"/>
              <a:buChar char=""/>
            </a:pPr>
            <a:r>
              <a:rPr lang="fi-FI" altLang="en-US" b="1"/>
              <a:t>Umum</a:t>
            </a:r>
          </a:p>
          <a:p>
            <a:pPr marL="319088" indent="-319088">
              <a:buNone/>
            </a:pPr>
            <a:r>
              <a:rPr lang="fi-FI" altLang="en-US"/>
              <a:t>	Pada dasarnya semua warga negara yang memenuhi persyaratan sesuai dengan undang-undang ini berhak mengikuti pemilu. Pemilihan yang bersifat umum mengandung makna menjamin kesempatan yang berlaku menyeluruh bagi semua warga negara, tanpa diskriminasi berdasarkan suku, agama, ras, golongan, jenis kelamin, kedaerahan, pekerjaan, dan status sosial.</a:t>
            </a:r>
          </a:p>
          <a:p>
            <a:pPr marL="319088" indent="-319088">
              <a:buFont typeface="Wingdings" panose="05000000000000000000" pitchFamily="2" charset="2"/>
              <a:buChar char=""/>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2DDD7F2-95D9-48E8-BD45-67D26EDF51F7}"/>
              </a:ext>
            </a:extLst>
          </p:cNvPr>
          <p:cNvSpPr>
            <a:spLocks noGrp="1"/>
          </p:cNvSpPr>
          <p:nvPr>
            <p:ph type="title"/>
          </p:nvPr>
        </p:nvSpPr>
        <p:spPr/>
        <p:txBody>
          <a:bodyPr/>
          <a:lstStyle/>
          <a:p>
            <a:endParaRPr lang="en-US" altLang="en-US"/>
          </a:p>
        </p:txBody>
      </p:sp>
      <p:sp>
        <p:nvSpPr>
          <p:cNvPr id="15363" name="Content Placeholder 2">
            <a:extLst>
              <a:ext uri="{FF2B5EF4-FFF2-40B4-BE49-F238E27FC236}">
                <a16:creationId xmlns:a16="http://schemas.microsoft.com/office/drawing/2014/main" id="{C18448C8-7CD0-43A3-BBAF-BA02EDE290CA}"/>
              </a:ext>
            </a:extLst>
          </p:cNvPr>
          <p:cNvSpPr>
            <a:spLocks noGrp="1"/>
          </p:cNvSpPr>
          <p:nvPr>
            <p:ph idx="1"/>
          </p:nvPr>
        </p:nvSpPr>
        <p:spPr bwMode="auto"/>
        <p:txBody>
          <a:bodyPr wrap="square" numCol="1" anchor="t" anchorCtr="0" compatLnSpc="1">
            <a:prstTxWarp prst="textNoShape">
              <a:avLst/>
            </a:prstTxWarp>
            <a:normAutofit lnSpcReduction="10000"/>
          </a:bodyPr>
          <a:lstStyle/>
          <a:p>
            <a:pPr marL="319088" indent="-319088">
              <a:buFont typeface="Wingdings" panose="05000000000000000000" pitchFamily="2" charset="2"/>
              <a:buChar char=""/>
            </a:pPr>
            <a:r>
              <a:rPr lang="fi-FI" altLang="en-US" b="1"/>
              <a:t>Bebas</a:t>
            </a:r>
          </a:p>
          <a:p>
            <a:pPr marL="319088" indent="-319088">
              <a:buNone/>
            </a:pPr>
            <a:r>
              <a:rPr lang="fi-FI" altLang="en-US"/>
              <a:t>	Setiap warga negara yang berhak memilih bebas menentukan pilihannya tanpa tekanan dan paksaan dari siapa pun. Di dalam melaksanakan haknya, setiap warga negara dijamin keamanannya, sehingga dapat memilih sesuai dengan kehendak hati nurani dan kepentingannya.</a:t>
            </a:r>
          </a:p>
          <a:p>
            <a:pPr marL="319088" indent="-319088">
              <a:buFont typeface="Wingdings" panose="05000000000000000000" pitchFamily="2" charset="2"/>
              <a:buChar char=""/>
            </a:pPr>
            <a:r>
              <a:rPr lang="fi-FI" altLang="en-US" b="1"/>
              <a:t>Rahasia</a:t>
            </a:r>
          </a:p>
          <a:p>
            <a:pPr marL="319088" indent="-319088">
              <a:buNone/>
            </a:pPr>
            <a:r>
              <a:rPr lang="fi-FI" altLang="en-US"/>
              <a:t>	Dalam memberikan suaranya, pemilih dijamin bahwa pilihannya tidak akan diketahui oleh pihak mana pun dan dengan jalan apa pun. Pemilih memberikan suaranya pada surat suara dengan tidak dapat diketahui oleh orang lain kepada siapa pun suaranya diberikan.</a:t>
            </a:r>
          </a:p>
          <a:p>
            <a:pPr marL="319088" indent="-319088">
              <a:buFont typeface="Wingdings" panose="05000000000000000000" pitchFamily="2" charset="2"/>
              <a:buChar char=""/>
            </a:pP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FE351C46-89F3-4D69-92C7-ACB9EB96D119}"/>
              </a:ext>
            </a:extLst>
          </p:cNvPr>
          <p:cNvSpPr>
            <a:spLocks noGrp="1"/>
          </p:cNvSpPr>
          <p:nvPr>
            <p:ph idx="1"/>
          </p:nvPr>
        </p:nvSpPr>
        <p:spPr bwMode="auto"/>
        <p:txBody>
          <a:bodyPr wrap="square" numCol="1" anchor="t" anchorCtr="0" compatLnSpc="1">
            <a:prstTxWarp prst="textNoShape">
              <a:avLst/>
            </a:prstTxWarp>
          </a:bodyPr>
          <a:lstStyle/>
          <a:p>
            <a:pPr marL="319088" indent="-319088">
              <a:buFont typeface="Wingdings" panose="05000000000000000000" pitchFamily="2" charset="2"/>
              <a:buChar char=""/>
            </a:pPr>
            <a:r>
              <a:rPr lang="fi-FI" altLang="en-US" b="1"/>
              <a:t>Jujur</a:t>
            </a:r>
          </a:p>
          <a:p>
            <a:pPr marL="319088" indent="-319088">
              <a:buNone/>
            </a:pPr>
            <a:r>
              <a:rPr lang="fi-FI" altLang="en-US"/>
              <a:t>	Dalam penyelenggaraan pemilu, setiap penyelenggaraan pemilu, aparat pemerintah, peserta pemilu, pengawas pemilu, pemantau pemilu, pemilih, serta semua pihak yang terkait harus bersikap dan bertindak jujur sesuai dengan peraturan perundang-undangan.</a:t>
            </a:r>
          </a:p>
          <a:p>
            <a:pPr marL="319088" indent="-319088">
              <a:buFont typeface="Wingdings" panose="05000000000000000000" pitchFamily="2" charset="2"/>
              <a:buChar char=""/>
            </a:pPr>
            <a:r>
              <a:rPr lang="fi-FI" altLang="en-US" b="1"/>
              <a:t>Adil</a:t>
            </a:r>
          </a:p>
          <a:p>
            <a:pPr marL="319088" indent="-319088">
              <a:buNone/>
            </a:pPr>
            <a:r>
              <a:rPr lang="fi-FI" altLang="en-US"/>
              <a:t>	Dalam penyelenggaraan pemilu, setiap pemilih dan peserta pemilu mendapat perlakuan sama, serta bebas dari kecurangan mana pun.</a:t>
            </a:r>
          </a:p>
          <a:p>
            <a:pPr marL="319088" indent="-319088">
              <a:buFont typeface="Wingdings" panose="05000000000000000000" pitchFamily="2" charset="2"/>
              <a:buChar char=""/>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A2BEB28-B50E-4DB9-A935-B5AE53F74B85}"/>
              </a:ext>
            </a:extLst>
          </p:cNvPr>
          <p:cNvSpPr>
            <a:spLocks noGrp="1"/>
          </p:cNvSpPr>
          <p:nvPr>
            <p:ph type="title"/>
          </p:nvPr>
        </p:nvSpPr>
        <p:spPr/>
        <p:txBody>
          <a:bodyPr/>
          <a:lstStyle/>
          <a:p>
            <a:r>
              <a:rPr lang="en-US" altLang="en-US"/>
              <a:t>Syarat-syarat warga negara yang memiliki hak pilih aktif (memilih)</a:t>
            </a:r>
          </a:p>
        </p:txBody>
      </p:sp>
      <p:sp>
        <p:nvSpPr>
          <p:cNvPr id="17411" name="Content Placeholder 2">
            <a:extLst>
              <a:ext uri="{FF2B5EF4-FFF2-40B4-BE49-F238E27FC236}">
                <a16:creationId xmlns:a16="http://schemas.microsoft.com/office/drawing/2014/main" id="{6DF46AD2-F1C0-4F89-B461-20740E7E0326}"/>
              </a:ext>
            </a:extLst>
          </p:cNvPr>
          <p:cNvSpPr>
            <a:spLocks noGrp="1"/>
          </p:cNvSpPr>
          <p:nvPr>
            <p:ph idx="1"/>
          </p:nvPr>
        </p:nvSpPr>
        <p:spPr bwMode="auto"/>
        <p:txBody>
          <a:bodyPr wrap="square" numCol="1" anchor="t" anchorCtr="0" compatLnSpc="1">
            <a:prstTxWarp prst="textNoShape">
              <a:avLst/>
            </a:prstTxWarp>
          </a:bodyPr>
          <a:lstStyle/>
          <a:p>
            <a:r>
              <a:rPr lang="en-US" altLang="en-US"/>
              <a:t>WNI</a:t>
            </a:r>
          </a:p>
          <a:p>
            <a:r>
              <a:rPr lang="en-US" altLang="en-US"/>
              <a:t>Berusia 17 tahun keatas / sudah menikah</a:t>
            </a:r>
          </a:p>
          <a:p>
            <a:r>
              <a:rPr lang="en-US" altLang="en-US"/>
              <a:t>Terdaftar sebagai calon pemilih</a:t>
            </a:r>
          </a:p>
          <a:p>
            <a:r>
              <a:rPr lang="en-US" altLang="en-US"/>
              <a:t>Tidak sedang terganggu ingatannya / sakit jiwa</a:t>
            </a:r>
          </a:p>
          <a:p>
            <a:r>
              <a:rPr lang="en-US" altLang="en-US"/>
              <a:t>Tidak sedang menjalani hukuman pidana penjara / kurungan berdasarkan keputusan pengadilan</a:t>
            </a:r>
          </a:p>
          <a:p>
            <a:r>
              <a:rPr lang="en-US" altLang="en-US"/>
              <a:t>Tidak sedang dicabut hak pilihnya berdasarkan keputusan pengadilan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6A0B1FF-0875-4716-AD10-17E54883FA10}"/>
              </a:ext>
            </a:extLst>
          </p:cNvPr>
          <p:cNvSpPr>
            <a:spLocks noGrp="1"/>
          </p:cNvSpPr>
          <p:nvPr>
            <p:ph type="title"/>
          </p:nvPr>
        </p:nvSpPr>
        <p:spPr/>
        <p:txBody>
          <a:bodyPr/>
          <a:lstStyle/>
          <a:p>
            <a:r>
              <a:rPr lang="en-US" altLang="en-US"/>
              <a:t>Syarat-syarat warga negara yang memiliki hak pilih pasif (dipilih)</a:t>
            </a:r>
          </a:p>
        </p:txBody>
      </p:sp>
      <p:sp>
        <p:nvSpPr>
          <p:cNvPr id="3" name="Content Placeholder 2">
            <a:extLst>
              <a:ext uri="{FF2B5EF4-FFF2-40B4-BE49-F238E27FC236}">
                <a16:creationId xmlns:a16="http://schemas.microsoft.com/office/drawing/2014/main" id="{4CC1DB50-1DDD-4ABD-B956-9A5378854478}"/>
              </a:ext>
            </a:extLst>
          </p:cNvPr>
          <p:cNvSpPr>
            <a:spLocks noGrp="1"/>
          </p:cNvSpPr>
          <p:nvPr>
            <p:ph idx="1"/>
          </p:nvPr>
        </p:nvSpPr>
        <p:spPr/>
        <p:txBody>
          <a:bodyPr>
            <a:normAutofit fontScale="77500" lnSpcReduction="20000"/>
          </a:bodyPr>
          <a:lstStyle/>
          <a:p>
            <a:pPr marL="320040" indent="-320040">
              <a:buFont typeface="Wingdings"/>
              <a:buChar char=""/>
              <a:defRPr/>
            </a:pPr>
            <a:r>
              <a:rPr lang="en-US" dirty="0"/>
              <a:t>WNI</a:t>
            </a:r>
          </a:p>
          <a:p>
            <a:pPr marL="320040" indent="-320040">
              <a:buFont typeface="Wingdings"/>
              <a:buChar char=""/>
              <a:defRPr/>
            </a:pPr>
            <a:r>
              <a:rPr lang="en-US" dirty="0" err="1"/>
              <a:t>Telah</a:t>
            </a:r>
            <a:r>
              <a:rPr lang="en-US" dirty="0"/>
              <a:t> </a:t>
            </a:r>
            <a:r>
              <a:rPr lang="en-US" dirty="0" err="1"/>
              <a:t>berusia</a:t>
            </a:r>
            <a:r>
              <a:rPr lang="en-US" dirty="0"/>
              <a:t> 21 </a:t>
            </a:r>
            <a:r>
              <a:rPr lang="en-US" dirty="0" err="1"/>
              <a:t>tahun</a:t>
            </a:r>
            <a:endParaRPr lang="en-US" dirty="0"/>
          </a:p>
          <a:p>
            <a:pPr marL="320040" indent="-320040">
              <a:buFont typeface="Wingdings"/>
              <a:buChar char=""/>
              <a:defRPr/>
            </a:pPr>
            <a:r>
              <a:rPr lang="en-US" dirty="0" err="1"/>
              <a:t>Bertaqwa</a:t>
            </a:r>
            <a:r>
              <a:rPr lang="en-US" dirty="0"/>
              <a:t> </a:t>
            </a:r>
            <a:r>
              <a:rPr lang="en-US" dirty="0" err="1"/>
              <a:t>kepada</a:t>
            </a:r>
            <a:r>
              <a:rPr lang="en-US" dirty="0"/>
              <a:t> </a:t>
            </a:r>
            <a:r>
              <a:rPr lang="en-US" dirty="0" err="1"/>
              <a:t>Tuhan</a:t>
            </a:r>
            <a:r>
              <a:rPr lang="en-US" dirty="0"/>
              <a:t> YME</a:t>
            </a:r>
          </a:p>
          <a:p>
            <a:pPr marL="320040" indent="-320040">
              <a:buFont typeface="Wingdings"/>
              <a:buChar char=""/>
              <a:defRPr/>
            </a:pPr>
            <a:r>
              <a:rPr lang="en-US" dirty="0" err="1"/>
              <a:t>Dapat</a:t>
            </a:r>
            <a:r>
              <a:rPr lang="en-US" dirty="0"/>
              <a:t> </a:t>
            </a:r>
            <a:r>
              <a:rPr lang="en-US" dirty="0" err="1"/>
              <a:t>berbahasa</a:t>
            </a:r>
            <a:r>
              <a:rPr lang="en-US" dirty="0"/>
              <a:t> Indonesia</a:t>
            </a:r>
          </a:p>
          <a:p>
            <a:pPr marL="320040" indent="-320040">
              <a:buFont typeface="Wingdings"/>
              <a:buChar char=""/>
              <a:defRPr/>
            </a:pPr>
            <a:r>
              <a:rPr lang="en-US" dirty="0" err="1"/>
              <a:t>Cakap</a:t>
            </a:r>
            <a:r>
              <a:rPr lang="en-US" dirty="0"/>
              <a:t> </a:t>
            </a:r>
            <a:r>
              <a:rPr lang="en-US" dirty="0" err="1"/>
              <a:t>membaca</a:t>
            </a:r>
            <a:r>
              <a:rPr lang="en-US" dirty="0"/>
              <a:t> </a:t>
            </a:r>
            <a:r>
              <a:rPr lang="en-US" dirty="0" err="1"/>
              <a:t>dan</a:t>
            </a:r>
            <a:r>
              <a:rPr lang="en-US" dirty="0"/>
              <a:t> </a:t>
            </a:r>
            <a:r>
              <a:rPr lang="en-US" dirty="0" err="1"/>
              <a:t>menulis</a:t>
            </a:r>
            <a:r>
              <a:rPr lang="en-US" dirty="0"/>
              <a:t> </a:t>
            </a:r>
            <a:r>
              <a:rPr lang="en-US" dirty="0" err="1"/>
              <a:t>huruf</a:t>
            </a:r>
            <a:r>
              <a:rPr lang="en-US" dirty="0"/>
              <a:t> </a:t>
            </a:r>
            <a:r>
              <a:rPr lang="en-US" dirty="0" err="1"/>
              <a:t>latin</a:t>
            </a:r>
            <a:endParaRPr lang="en-US" dirty="0"/>
          </a:p>
          <a:p>
            <a:pPr marL="320040" indent="-320040">
              <a:buFont typeface="Wingdings"/>
              <a:buChar char=""/>
              <a:defRPr/>
            </a:pPr>
            <a:r>
              <a:rPr lang="en-US" dirty="0" err="1"/>
              <a:t>Serendah-rendahnya</a:t>
            </a:r>
            <a:r>
              <a:rPr lang="en-US" dirty="0"/>
              <a:t> </a:t>
            </a:r>
            <a:r>
              <a:rPr lang="en-US" dirty="0" err="1"/>
              <a:t>tamat</a:t>
            </a:r>
            <a:r>
              <a:rPr lang="en-US" dirty="0"/>
              <a:t> (SLTP) </a:t>
            </a:r>
            <a:r>
              <a:rPr lang="en-US" dirty="0" err="1"/>
              <a:t>atau</a:t>
            </a:r>
            <a:r>
              <a:rPr lang="en-US" dirty="0"/>
              <a:t> yang </a:t>
            </a:r>
            <a:r>
              <a:rPr lang="en-US" dirty="0" err="1"/>
              <a:t>sederajat</a:t>
            </a:r>
            <a:endParaRPr lang="en-US" dirty="0"/>
          </a:p>
          <a:p>
            <a:pPr marL="320040" indent="-320040">
              <a:buFont typeface="Wingdings"/>
              <a:buChar char=""/>
              <a:defRPr/>
            </a:pPr>
            <a:r>
              <a:rPr lang="en-US" dirty="0" err="1"/>
              <a:t>Berpengalaman</a:t>
            </a:r>
            <a:r>
              <a:rPr lang="en-US" dirty="0"/>
              <a:t> </a:t>
            </a:r>
            <a:r>
              <a:rPr lang="en-US" dirty="0" err="1"/>
              <a:t>dalam</a:t>
            </a:r>
            <a:r>
              <a:rPr lang="en-US" dirty="0"/>
              <a:t> </a:t>
            </a:r>
            <a:r>
              <a:rPr lang="en-US" dirty="0" err="1"/>
              <a:t>bidang</a:t>
            </a:r>
            <a:r>
              <a:rPr lang="en-US" dirty="0"/>
              <a:t> </a:t>
            </a:r>
            <a:r>
              <a:rPr lang="en-US" dirty="0" err="1"/>
              <a:t>kemasyarakatan</a:t>
            </a:r>
            <a:r>
              <a:rPr lang="en-US" dirty="0"/>
              <a:t> / </a:t>
            </a:r>
            <a:r>
              <a:rPr lang="en-US" dirty="0" err="1"/>
              <a:t>kenegaraan</a:t>
            </a:r>
            <a:endParaRPr lang="en-US" dirty="0"/>
          </a:p>
          <a:p>
            <a:pPr marL="320040" indent="-320040">
              <a:buFont typeface="Wingdings"/>
              <a:buChar char=""/>
              <a:defRPr/>
            </a:pPr>
            <a:r>
              <a:rPr lang="en-US" dirty="0" err="1"/>
              <a:t>Setia</a:t>
            </a:r>
            <a:r>
              <a:rPr lang="en-US" dirty="0"/>
              <a:t> </a:t>
            </a:r>
            <a:r>
              <a:rPr lang="en-US" dirty="0" err="1"/>
              <a:t>pada</a:t>
            </a:r>
            <a:r>
              <a:rPr lang="en-US" dirty="0"/>
              <a:t> </a:t>
            </a:r>
            <a:r>
              <a:rPr lang="en-US" dirty="0" err="1"/>
              <a:t>Pancasila</a:t>
            </a:r>
            <a:endParaRPr lang="en-US" dirty="0"/>
          </a:p>
          <a:p>
            <a:pPr marL="320040" indent="-320040">
              <a:buFont typeface="Wingdings"/>
              <a:buChar char=""/>
              <a:defRPr/>
            </a:pPr>
            <a:r>
              <a:rPr lang="en-US" dirty="0" err="1"/>
              <a:t>Mengemban</a:t>
            </a:r>
            <a:r>
              <a:rPr lang="en-US" dirty="0"/>
              <a:t> </a:t>
            </a:r>
            <a:r>
              <a:rPr lang="en-US" dirty="0" err="1"/>
              <a:t>amanat</a:t>
            </a:r>
            <a:r>
              <a:rPr lang="en-US" dirty="0"/>
              <a:t> </a:t>
            </a:r>
            <a:r>
              <a:rPr lang="en-US" dirty="0" err="1"/>
              <a:t>rakyat</a:t>
            </a:r>
            <a:endParaRPr lang="en-US" dirty="0"/>
          </a:p>
          <a:p>
            <a:pPr marL="320040" indent="-320040">
              <a:buFont typeface="Wingdings"/>
              <a:buChar char=""/>
              <a:defRPr/>
            </a:pPr>
            <a:r>
              <a:rPr lang="en-US" dirty="0" err="1"/>
              <a:t>Tidak</a:t>
            </a:r>
            <a:r>
              <a:rPr lang="en-US" dirty="0"/>
              <a:t> </a:t>
            </a:r>
            <a:r>
              <a:rPr lang="en-US" dirty="0" err="1"/>
              <a:t>sedang</a:t>
            </a:r>
            <a:r>
              <a:rPr lang="en-US" dirty="0"/>
              <a:t> </a:t>
            </a:r>
            <a:r>
              <a:rPr lang="en-US" dirty="0" err="1"/>
              <a:t>terganggu</a:t>
            </a:r>
            <a:r>
              <a:rPr lang="en-US" dirty="0"/>
              <a:t> </a:t>
            </a:r>
            <a:r>
              <a:rPr lang="en-US" dirty="0" err="1"/>
              <a:t>ingatannya</a:t>
            </a:r>
            <a:endParaRPr lang="en-US" dirty="0"/>
          </a:p>
          <a:p>
            <a:pPr marL="320040" indent="-320040">
              <a:buFont typeface="Wingdings"/>
              <a:buChar char=""/>
              <a:defRPr/>
            </a:pPr>
            <a:r>
              <a:rPr lang="en-US" dirty="0" err="1"/>
              <a:t>Tidak</a:t>
            </a:r>
            <a:r>
              <a:rPr lang="en-US" dirty="0"/>
              <a:t> </a:t>
            </a:r>
            <a:r>
              <a:rPr lang="en-US" dirty="0" err="1"/>
              <a:t>sedang</a:t>
            </a:r>
            <a:r>
              <a:rPr lang="en-US" dirty="0"/>
              <a:t> </a:t>
            </a:r>
            <a:r>
              <a:rPr lang="en-US" dirty="0" err="1"/>
              <a:t>menjalani</a:t>
            </a:r>
            <a:r>
              <a:rPr lang="en-US" dirty="0"/>
              <a:t> </a:t>
            </a:r>
            <a:r>
              <a:rPr lang="en-US" dirty="0" err="1"/>
              <a:t>hukuman</a:t>
            </a:r>
            <a:r>
              <a:rPr lang="en-US" dirty="0"/>
              <a:t> </a:t>
            </a:r>
            <a:r>
              <a:rPr lang="en-US" dirty="0" err="1"/>
              <a:t>pidana</a:t>
            </a:r>
            <a:r>
              <a:rPr lang="en-US" dirty="0"/>
              <a:t> </a:t>
            </a:r>
            <a:r>
              <a:rPr lang="en-US" dirty="0" err="1"/>
              <a:t>penjara</a:t>
            </a:r>
            <a:r>
              <a:rPr lang="en-US" dirty="0"/>
              <a:t> / </a:t>
            </a:r>
            <a:r>
              <a:rPr lang="en-US" dirty="0" err="1"/>
              <a:t>kurungan</a:t>
            </a:r>
            <a:r>
              <a:rPr lang="en-US" dirty="0"/>
              <a:t> </a:t>
            </a:r>
            <a:r>
              <a:rPr lang="en-US" dirty="0" err="1"/>
              <a:t>berdasarkan</a:t>
            </a:r>
            <a:r>
              <a:rPr lang="en-US" dirty="0"/>
              <a:t> </a:t>
            </a:r>
            <a:r>
              <a:rPr lang="en-US" dirty="0" err="1"/>
              <a:t>keputusan</a:t>
            </a:r>
            <a:r>
              <a:rPr lang="en-US" dirty="0"/>
              <a:t> </a:t>
            </a:r>
            <a:r>
              <a:rPr lang="en-US" dirty="0" err="1"/>
              <a:t>pengadilan</a:t>
            </a:r>
            <a:endParaRPr lang="en-US" dirty="0"/>
          </a:p>
          <a:p>
            <a:pPr marL="320040" indent="-320040">
              <a:buFont typeface="Wingdings"/>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E3F2B04-E7BE-4792-BFF7-DFC0FBF7ADDF}"/>
              </a:ext>
            </a:extLst>
          </p:cNvPr>
          <p:cNvSpPr>
            <a:spLocks noGrp="1"/>
          </p:cNvSpPr>
          <p:nvPr>
            <p:ph type="title"/>
          </p:nvPr>
        </p:nvSpPr>
        <p:spPr/>
        <p:txBody>
          <a:bodyPr/>
          <a:lstStyle/>
          <a:p>
            <a:r>
              <a:rPr lang="fi-FI" altLang="en-US" sz="2400"/>
              <a:t>(Berdasarkan UU. 23 Tahun 2003) Syarat-syarat untuk menjadi calon presiden dan wakil presiden antara lain:</a:t>
            </a:r>
            <a:br>
              <a:rPr lang="fi-FI" altLang="en-US" sz="2400"/>
            </a:br>
            <a:endParaRPr lang="en-US" altLang="en-US" sz="2400"/>
          </a:p>
        </p:txBody>
      </p:sp>
      <p:sp>
        <p:nvSpPr>
          <p:cNvPr id="19459" name="Content Placeholder 2">
            <a:extLst>
              <a:ext uri="{FF2B5EF4-FFF2-40B4-BE49-F238E27FC236}">
                <a16:creationId xmlns:a16="http://schemas.microsoft.com/office/drawing/2014/main" id="{011AEF4E-EDE6-4054-8751-D8F15DF099B5}"/>
              </a:ext>
            </a:extLst>
          </p:cNvPr>
          <p:cNvSpPr>
            <a:spLocks noGrp="1"/>
          </p:cNvSpPr>
          <p:nvPr>
            <p:ph idx="1"/>
          </p:nvPr>
        </p:nvSpPr>
        <p:spPr bwMode="auto"/>
        <p:txBody>
          <a:bodyPr wrap="square" numCol="1" anchor="t" anchorCtr="0" compatLnSpc="1">
            <a:prstTxWarp prst="textNoShape">
              <a:avLst/>
            </a:prstTxWarp>
            <a:normAutofit fontScale="92500" lnSpcReduction="10000"/>
          </a:bodyPr>
          <a:lstStyle/>
          <a:p>
            <a:pPr marL="319088" indent="-319088">
              <a:buFont typeface="Wingdings" panose="05000000000000000000" pitchFamily="2" charset="2"/>
              <a:buChar char=""/>
            </a:pPr>
            <a:r>
              <a:rPr lang="fi-FI" altLang="en-US"/>
              <a:t>Bertakwa kepada Tuhan Yang Maha Esa</a:t>
            </a:r>
          </a:p>
          <a:p>
            <a:pPr marL="319088" indent="-319088">
              <a:buFont typeface="Wingdings" panose="05000000000000000000" pitchFamily="2" charset="2"/>
              <a:buChar char=""/>
            </a:pPr>
            <a:r>
              <a:rPr lang="fi-FI" altLang="en-US"/>
              <a:t>Tidak pernah memiliki kewarganegaraan negara lain atas kehendak orang lain</a:t>
            </a:r>
          </a:p>
          <a:p>
            <a:pPr marL="319088" indent="-319088">
              <a:buFont typeface="Wingdings" panose="05000000000000000000" pitchFamily="2" charset="2"/>
              <a:buChar char=""/>
            </a:pPr>
            <a:r>
              <a:rPr lang="fi-FI" altLang="en-US"/>
              <a:t>Berdomisili di wilayah NKRI</a:t>
            </a:r>
          </a:p>
          <a:p>
            <a:pPr marL="319088" indent="-319088">
              <a:buFont typeface="Wingdings" panose="05000000000000000000" pitchFamily="2" charset="2"/>
              <a:buChar char=""/>
            </a:pPr>
            <a:r>
              <a:rPr lang="fi-FI" altLang="en-US"/>
              <a:t>Berusia minimal 35 tahun</a:t>
            </a:r>
          </a:p>
          <a:p>
            <a:pPr marL="319088" indent="-319088">
              <a:buFont typeface="Wingdings" panose="05000000000000000000" pitchFamily="2" charset="2"/>
              <a:buChar char=""/>
            </a:pPr>
            <a:r>
              <a:rPr lang="fi-FI" altLang="en-US"/>
              <a:t>Pendidikan minimal SMA</a:t>
            </a:r>
          </a:p>
          <a:p>
            <a:pPr marL="319088" indent="-319088">
              <a:buFont typeface="Wingdings" panose="05000000000000000000" pitchFamily="2" charset="2"/>
              <a:buChar char=""/>
            </a:pPr>
            <a:r>
              <a:rPr lang="fi-FI" altLang="en-US"/>
              <a:t>Secara jasmani dan rohani mampu menjalankan tugas dan tanggungjawab sebagai presiden dan wakil presiden.</a:t>
            </a:r>
          </a:p>
          <a:p>
            <a:pPr marL="319088" indent="-319088">
              <a:buFont typeface="Wingdings" panose="05000000000000000000" pitchFamily="2" charset="2"/>
              <a:buChar char=""/>
            </a:pPr>
            <a:r>
              <a:rPr lang="fi-FI" altLang="en-US"/>
              <a:t>Melaporkan jumlah harta kekayaan kepada instansi yang berwenang.</a:t>
            </a:r>
          </a:p>
          <a:p>
            <a:pPr marL="319088" indent="-319088">
              <a:buFont typeface="Wingdings" panose="05000000000000000000" pitchFamily="2" charset="2"/>
              <a:buChar char=""/>
            </a:pPr>
            <a:r>
              <a:rPr lang="fi-FI" altLang="en-US"/>
              <a:t>Terdaftar sebagai pemilih</a:t>
            </a:r>
          </a:p>
          <a:p>
            <a:pPr marL="319088" indent="-319088">
              <a:buFont typeface="Wingdings" panose="05000000000000000000" pitchFamily="2" charset="2"/>
              <a:buChar char=""/>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CD91DA9-99CA-44B8-B047-20BAD8AC434C}"/>
              </a:ext>
            </a:extLst>
          </p:cNvPr>
          <p:cNvSpPr>
            <a:spLocks noGrp="1"/>
          </p:cNvSpPr>
          <p:nvPr>
            <p:ph type="title"/>
          </p:nvPr>
        </p:nvSpPr>
        <p:spPr/>
        <p:txBody>
          <a:bodyPr/>
          <a:lstStyle/>
          <a:p>
            <a:r>
              <a:rPr lang="en-US" altLang="en-US"/>
              <a:t>Perbandingan Pemilu</a:t>
            </a:r>
          </a:p>
        </p:txBody>
      </p:sp>
      <p:graphicFrame>
        <p:nvGraphicFramePr>
          <p:cNvPr id="4" name="Content Placeholder 3">
            <a:extLst>
              <a:ext uri="{FF2B5EF4-FFF2-40B4-BE49-F238E27FC236}">
                <a16:creationId xmlns:a16="http://schemas.microsoft.com/office/drawing/2014/main" id="{91D55A93-98A1-4240-94BC-FDAC8221CBC0}"/>
              </a:ext>
            </a:extLst>
          </p:cNvPr>
          <p:cNvGraphicFramePr>
            <a:graphicFrameLocks noGrp="1"/>
          </p:cNvGraphicFramePr>
          <p:nvPr>
            <p:ph idx="1"/>
            <p:extLst>
              <p:ext uri="{D42A27DB-BD31-4B8C-83A1-F6EECF244321}">
                <p14:modId xmlns:p14="http://schemas.microsoft.com/office/powerpoint/2010/main" val="4241870395"/>
              </p:ext>
            </p:extLst>
          </p:nvPr>
        </p:nvGraphicFramePr>
        <p:xfrm>
          <a:off x="1971675" y="1539875"/>
          <a:ext cx="824865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1D2E-A5E6-4A05-9720-E91AB7BE5E39}"/>
              </a:ext>
            </a:extLst>
          </p:cNvPr>
          <p:cNvSpPr>
            <a:spLocks noGrp="1"/>
          </p:cNvSpPr>
          <p:nvPr>
            <p:ph type="title"/>
          </p:nvPr>
        </p:nvSpPr>
        <p:spPr/>
        <p:txBody>
          <a:bodyPr rtlCol="0">
            <a:normAutofit/>
          </a:bodyPr>
          <a:lstStyle/>
          <a:p>
            <a:pPr>
              <a:defRPr/>
            </a:pPr>
            <a:r>
              <a:rPr lang="fi-FI" dirty="0">
                <a:solidFill>
                  <a:schemeClr val="tx1">
                    <a:lumMod val="75000"/>
                    <a:lumOff val="25000"/>
                  </a:schemeClr>
                </a:solidFill>
                <a:latin typeface="Andalus" pitchFamily="18" charset="-78"/>
                <a:cs typeface="Andalus" pitchFamily="18" charset="-78"/>
              </a:rPr>
              <a:t>      Prinsip Demokrasi Pancasila</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31D3CB86-4726-4D56-8C5F-0DC2E74E5261}"/>
              </a:ext>
            </a:extLst>
          </p:cNvPr>
          <p:cNvSpPr>
            <a:spLocks noGrp="1"/>
          </p:cNvSpPr>
          <p:nvPr>
            <p:ph idx="1"/>
          </p:nvPr>
        </p:nvSpPr>
        <p:spPr/>
        <p:txBody>
          <a:bodyPr>
            <a:noAutofit/>
          </a:bodyPr>
          <a:lstStyle/>
          <a:p>
            <a:pPr marL="320040" indent="-320040">
              <a:buFont typeface="Wingdings"/>
              <a:buChar char=""/>
              <a:defRPr/>
            </a:pPr>
            <a:r>
              <a:rPr lang="en-US" sz="2400" dirty="0" err="1">
                <a:solidFill>
                  <a:schemeClr val="tx1">
                    <a:lumMod val="85000"/>
                    <a:lumOff val="15000"/>
                  </a:schemeClr>
                </a:solidFill>
              </a:rPr>
              <a:t>Perlindungan</a:t>
            </a:r>
            <a:r>
              <a:rPr lang="en-US" sz="2400" dirty="0">
                <a:solidFill>
                  <a:schemeClr val="tx1">
                    <a:lumMod val="85000"/>
                    <a:lumOff val="15000"/>
                  </a:schemeClr>
                </a:solidFill>
              </a:rPr>
              <a:t> </a:t>
            </a:r>
            <a:r>
              <a:rPr lang="en-US" sz="2400" dirty="0" err="1">
                <a:solidFill>
                  <a:schemeClr val="tx1">
                    <a:lumMod val="85000"/>
                    <a:lumOff val="15000"/>
                  </a:schemeClr>
                </a:solidFill>
              </a:rPr>
              <a:t>terhadap</a:t>
            </a:r>
            <a:r>
              <a:rPr lang="en-US" sz="2400" dirty="0">
                <a:solidFill>
                  <a:schemeClr val="tx1">
                    <a:lumMod val="85000"/>
                    <a:lumOff val="15000"/>
                  </a:schemeClr>
                </a:solidFill>
              </a:rPr>
              <a:t> </a:t>
            </a:r>
            <a:r>
              <a:rPr lang="en-US" sz="2400" dirty="0" err="1">
                <a:solidFill>
                  <a:schemeClr val="tx1">
                    <a:lumMod val="85000"/>
                    <a:lumOff val="15000"/>
                  </a:schemeClr>
                </a:solidFill>
              </a:rPr>
              <a:t>hak</a:t>
            </a:r>
            <a:r>
              <a:rPr lang="en-US" sz="2400" dirty="0">
                <a:solidFill>
                  <a:schemeClr val="tx1">
                    <a:lumMod val="85000"/>
                    <a:lumOff val="15000"/>
                  </a:schemeClr>
                </a:solidFill>
              </a:rPr>
              <a:t> </a:t>
            </a:r>
            <a:r>
              <a:rPr lang="en-US" sz="2400" dirty="0" err="1">
                <a:solidFill>
                  <a:schemeClr val="tx1">
                    <a:lumMod val="85000"/>
                    <a:lumOff val="15000"/>
                  </a:schemeClr>
                </a:solidFill>
              </a:rPr>
              <a:t>asasi</a:t>
            </a:r>
            <a:r>
              <a:rPr lang="en-US" sz="2400" dirty="0">
                <a:solidFill>
                  <a:schemeClr val="tx1">
                    <a:lumMod val="85000"/>
                    <a:lumOff val="15000"/>
                  </a:schemeClr>
                </a:solidFill>
              </a:rPr>
              <a:t> </a:t>
            </a:r>
            <a:r>
              <a:rPr lang="en-US" sz="2400" dirty="0" err="1">
                <a:solidFill>
                  <a:schemeClr val="tx1">
                    <a:lumMod val="85000"/>
                    <a:lumOff val="15000"/>
                  </a:schemeClr>
                </a:solidFill>
              </a:rPr>
              <a:t>manusia</a:t>
            </a:r>
            <a:endParaRPr lang="en-US" sz="2400" dirty="0">
              <a:solidFill>
                <a:schemeClr val="tx1">
                  <a:lumMod val="85000"/>
                  <a:lumOff val="15000"/>
                </a:schemeClr>
              </a:solidFill>
            </a:endParaRPr>
          </a:p>
          <a:p>
            <a:pPr marL="320040" indent="-320040">
              <a:buFont typeface="Wingdings"/>
              <a:buChar char=""/>
              <a:defRPr/>
            </a:pPr>
            <a:r>
              <a:rPr lang="en-US" sz="2400" dirty="0" err="1">
                <a:solidFill>
                  <a:schemeClr val="tx1">
                    <a:lumMod val="85000"/>
                    <a:lumOff val="15000"/>
                  </a:schemeClr>
                </a:solidFill>
              </a:rPr>
              <a:t>Pengambilan</a:t>
            </a:r>
            <a:r>
              <a:rPr lang="en-US" sz="2400" dirty="0">
                <a:solidFill>
                  <a:schemeClr val="tx1">
                    <a:lumMod val="85000"/>
                    <a:lumOff val="15000"/>
                  </a:schemeClr>
                </a:solidFill>
              </a:rPr>
              <a:t> </a:t>
            </a:r>
            <a:r>
              <a:rPr lang="en-US" sz="2400" dirty="0" err="1">
                <a:solidFill>
                  <a:schemeClr val="tx1">
                    <a:lumMod val="85000"/>
                    <a:lumOff val="15000"/>
                  </a:schemeClr>
                </a:solidFill>
              </a:rPr>
              <a:t>keputusan</a:t>
            </a:r>
            <a:r>
              <a:rPr lang="en-US" sz="2400" dirty="0">
                <a:solidFill>
                  <a:schemeClr val="tx1">
                    <a:lumMod val="85000"/>
                    <a:lumOff val="15000"/>
                  </a:schemeClr>
                </a:solidFill>
              </a:rPr>
              <a:t> </a:t>
            </a:r>
            <a:r>
              <a:rPr lang="en-US" sz="2400" dirty="0" err="1">
                <a:solidFill>
                  <a:schemeClr val="tx1">
                    <a:lumMod val="85000"/>
                    <a:lumOff val="15000"/>
                  </a:schemeClr>
                </a:solidFill>
              </a:rPr>
              <a:t>atas</a:t>
            </a:r>
            <a:r>
              <a:rPr lang="en-US" sz="2400" dirty="0">
                <a:solidFill>
                  <a:schemeClr val="tx1">
                    <a:lumMod val="85000"/>
                    <a:lumOff val="15000"/>
                  </a:schemeClr>
                </a:solidFill>
              </a:rPr>
              <a:t> </a:t>
            </a:r>
            <a:r>
              <a:rPr lang="en-US" sz="2400" dirty="0" err="1">
                <a:solidFill>
                  <a:schemeClr val="tx1">
                    <a:lumMod val="85000"/>
                    <a:lumOff val="15000"/>
                  </a:schemeClr>
                </a:solidFill>
              </a:rPr>
              <a:t>dasar</a:t>
            </a:r>
            <a:r>
              <a:rPr lang="en-US" sz="2400" dirty="0">
                <a:solidFill>
                  <a:schemeClr val="tx1">
                    <a:lumMod val="85000"/>
                    <a:lumOff val="15000"/>
                  </a:schemeClr>
                </a:solidFill>
              </a:rPr>
              <a:t> </a:t>
            </a:r>
            <a:r>
              <a:rPr lang="en-US" sz="2400" dirty="0" err="1">
                <a:solidFill>
                  <a:schemeClr val="tx1">
                    <a:lumMod val="85000"/>
                    <a:lumOff val="15000"/>
                  </a:schemeClr>
                </a:solidFill>
              </a:rPr>
              <a:t>musyawarah</a:t>
            </a:r>
            <a:endParaRPr lang="en-US" sz="2400" dirty="0">
              <a:solidFill>
                <a:schemeClr val="tx1">
                  <a:lumMod val="85000"/>
                  <a:lumOff val="15000"/>
                </a:schemeClr>
              </a:solidFill>
            </a:endParaRPr>
          </a:p>
          <a:p>
            <a:pPr marL="320040" indent="-320040">
              <a:buFont typeface="Wingdings"/>
              <a:buChar char=""/>
              <a:defRPr/>
            </a:pPr>
            <a:r>
              <a:rPr lang="en-US" sz="2400" dirty="0" err="1">
                <a:solidFill>
                  <a:schemeClr val="tx1">
                    <a:lumMod val="85000"/>
                    <a:lumOff val="15000"/>
                  </a:schemeClr>
                </a:solidFill>
              </a:rPr>
              <a:t>Peradilan</a:t>
            </a:r>
            <a:r>
              <a:rPr lang="en-US" sz="2400" dirty="0">
                <a:solidFill>
                  <a:schemeClr val="tx1">
                    <a:lumMod val="85000"/>
                    <a:lumOff val="15000"/>
                  </a:schemeClr>
                </a:solidFill>
              </a:rPr>
              <a:t> yang </a:t>
            </a:r>
            <a:r>
              <a:rPr lang="en-US" sz="2400" dirty="0" err="1">
                <a:solidFill>
                  <a:schemeClr val="tx1">
                    <a:lumMod val="85000"/>
                    <a:lumOff val="15000"/>
                  </a:schemeClr>
                </a:solidFill>
              </a:rPr>
              <a:t>merdeka</a:t>
            </a:r>
            <a:r>
              <a:rPr lang="en-US" sz="2400" dirty="0">
                <a:solidFill>
                  <a:schemeClr val="tx1">
                    <a:lumMod val="85000"/>
                    <a:lumOff val="15000"/>
                  </a:schemeClr>
                </a:solidFill>
              </a:rPr>
              <a:t> </a:t>
            </a:r>
            <a:r>
              <a:rPr lang="en-US" sz="2400" dirty="0" err="1">
                <a:solidFill>
                  <a:schemeClr val="tx1">
                    <a:lumMod val="85000"/>
                    <a:lumOff val="15000"/>
                  </a:schemeClr>
                </a:solidFill>
              </a:rPr>
              <a:t>berarti</a:t>
            </a:r>
            <a:r>
              <a:rPr lang="en-US" sz="2400" dirty="0">
                <a:solidFill>
                  <a:schemeClr val="tx1">
                    <a:lumMod val="85000"/>
                    <a:lumOff val="15000"/>
                  </a:schemeClr>
                </a:solidFill>
              </a:rPr>
              <a:t> </a:t>
            </a:r>
            <a:r>
              <a:rPr lang="en-US" sz="2400" dirty="0" err="1">
                <a:solidFill>
                  <a:schemeClr val="tx1">
                    <a:lumMod val="85000"/>
                    <a:lumOff val="15000"/>
                  </a:schemeClr>
                </a:solidFill>
              </a:rPr>
              <a:t>badan</a:t>
            </a:r>
            <a:r>
              <a:rPr lang="en-US" sz="2400" dirty="0">
                <a:solidFill>
                  <a:schemeClr val="tx1">
                    <a:lumMod val="85000"/>
                    <a:lumOff val="15000"/>
                  </a:schemeClr>
                </a:solidFill>
              </a:rPr>
              <a:t> </a:t>
            </a:r>
            <a:r>
              <a:rPr lang="en-US" sz="2400" dirty="0" err="1">
                <a:solidFill>
                  <a:schemeClr val="tx1">
                    <a:lumMod val="85000"/>
                    <a:lumOff val="15000"/>
                  </a:schemeClr>
                </a:solidFill>
              </a:rPr>
              <a:t>peradilan</a:t>
            </a:r>
            <a:r>
              <a:rPr lang="en-US" sz="2400" dirty="0">
                <a:solidFill>
                  <a:schemeClr val="tx1">
                    <a:lumMod val="85000"/>
                    <a:lumOff val="15000"/>
                  </a:schemeClr>
                </a:solidFill>
              </a:rPr>
              <a:t> (</a:t>
            </a:r>
            <a:r>
              <a:rPr lang="en-US" sz="2400" dirty="0" err="1">
                <a:solidFill>
                  <a:schemeClr val="tx1">
                    <a:lumMod val="85000"/>
                    <a:lumOff val="15000"/>
                  </a:schemeClr>
                </a:solidFill>
              </a:rPr>
              <a:t>kehakiman</a:t>
            </a:r>
            <a:r>
              <a:rPr lang="en-US" sz="2400" dirty="0">
                <a:solidFill>
                  <a:schemeClr val="tx1">
                    <a:lumMod val="85000"/>
                    <a:lumOff val="15000"/>
                  </a:schemeClr>
                </a:solidFill>
              </a:rPr>
              <a:t>) </a:t>
            </a:r>
            <a:r>
              <a:rPr lang="en-US" sz="2400" dirty="0" err="1">
                <a:solidFill>
                  <a:schemeClr val="tx1">
                    <a:lumMod val="85000"/>
                    <a:lumOff val="15000"/>
                  </a:schemeClr>
                </a:solidFill>
              </a:rPr>
              <a:t>merupakan</a:t>
            </a:r>
            <a:r>
              <a:rPr lang="en-US" sz="2400" dirty="0">
                <a:solidFill>
                  <a:schemeClr val="tx1">
                    <a:lumMod val="85000"/>
                    <a:lumOff val="15000"/>
                  </a:schemeClr>
                </a:solidFill>
              </a:rPr>
              <a:t> </a:t>
            </a:r>
            <a:r>
              <a:rPr lang="en-US" sz="2400" dirty="0" err="1">
                <a:solidFill>
                  <a:schemeClr val="tx1">
                    <a:lumMod val="85000"/>
                    <a:lumOff val="15000"/>
                  </a:schemeClr>
                </a:solidFill>
              </a:rPr>
              <a:t>badan</a:t>
            </a:r>
            <a:r>
              <a:rPr lang="en-US" sz="2400" dirty="0">
                <a:solidFill>
                  <a:schemeClr val="tx1">
                    <a:lumMod val="85000"/>
                    <a:lumOff val="15000"/>
                  </a:schemeClr>
                </a:solidFill>
              </a:rPr>
              <a:t> yang </a:t>
            </a:r>
            <a:r>
              <a:rPr lang="en-US" sz="2400" dirty="0" err="1">
                <a:solidFill>
                  <a:schemeClr val="tx1">
                    <a:lumMod val="85000"/>
                    <a:lumOff val="15000"/>
                  </a:schemeClr>
                </a:solidFill>
              </a:rPr>
              <a:t>merdeka</a:t>
            </a:r>
            <a:r>
              <a:rPr lang="en-US" sz="2400" dirty="0">
                <a:solidFill>
                  <a:schemeClr val="tx1">
                    <a:lumMod val="85000"/>
                    <a:lumOff val="15000"/>
                  </a:schemeClr>
                </a:solidFill>
              </a:rPr>
              <a:t>, </a:t>
            </a:r>
            <a:r>
              <a:rPr lang="en-US" sz="2400" dirty="0" err="1">
                <a:solidFill>
                  <a:schemeClr val="tx1">
                    <a:lumMod val="85000"/>
                    <a:lumOff val="15000"/>
                  </a:schemeClr>
                </a:solidFill>
              </a:rPr>
              <a:t>artinya</a:t>
            </a:r>
            <a:r>
              <a:rPr lang="en-US" sz="2400" dirty="0">
                <a:solidFill>
                  <a:schemeClr val="tx1">
                    <a:lumMod val="85000"/>
                    <a:lumOff val="15000"/>
                  </a:schemeClr>
                </a:solidFill>
              </a:rPr>
              <a:t> </a:t>
            </a:r>
            <a:r>
              <a:rPr lang="en-US" sz="2400" dirty="0" err="1">
                <a:solidFill>
                  <a:schemeClr val="tx1">
                    <a:lumMod val="85000"/>
                    <a:lumOff val="15000"/>
                  </a:schemeClr>
                </a:solidFill>
              </a:rPr>
              <a:t>terlepas</a:t>
            </a:r>
            <a:r>
              <a:rPr lang="en-US" sz="2400" dirty="0">
                <a:solidFill>
                  <a:schemeClr val="tx1">
                    <a:lumMod val="85000"/>
                    <a:lumOff val="15000"/>
                  </a:schemeClr>
                </a:solidFill>
              </a:rPr>
              <a:t> </a:t>
            </a:r>
            <a:r>
              <a:rPr lang="en-US" sz="2400" dirty="0" err="1">
                <a:solidFill>
                  <a:schemeClr val="tx1">
                    <a:lumMod val="85000"/>
                    <a:lumOff val="15000"/>
                  </a:schemeClr>
                </a:solidFill>
              </a:rPr>
              <a:t>dari</a:t>
            </a:r>
            <a:r>
              <a:rPr lang="en-US" sz="2400" dirty="0">
                <a:solidFill>
                  <a:schemeClr val="tx1">
                    <a:lumMod val="85000"/>
                    <a:lumOff val="15000"/>
                  </a:schemeClr>
                </a:solidFill>
              </a:rPr>
              <a:t> </a:t>
            </a:r>
            <a:r>
              <a:rPr lang="en-US" sz="2400" dirty="0" err="1">
                <a:solidFill>
                  <a:schemeClr val="tx1">
                    <a:lumMod val="85000"/>
                    <a:lumOff val="15000"/>
                  </a:schemeClr>
                </a:solidFill>
              </a:rPr>
              <a:t>pengaruh</a:t>
            </a:r>
            <a:r>
              <a:rPr lang="en-US" sz="2400" dirty="0">
                <a:solidFill>
                  <a:schemeClr val="tx1">
                    <a:lumMod val="85000"/>
                    <a:lumOff val="15000"/>
                  </a:schemeClr>
                </a:solidFill>
              </a:rPr>
              <a:t> </a:t>
            </a:r>
            <a:r>
              <a:rPr lang="en-US" sz="2400" dirty="0" err="1">
                <a:solidFill>
                  <a:schemeClr val="tx1">
                    <a:lumMod val="85000"/>
                    <a:lumOff val="15000"/>
                  </a:schemeClr>
                </a:solidFill>
              </a:rPr>
              <a:t>kekuasaan</a:t>
            </a:r>
            <a:r>
              <a:rPr lang="en-US" sz="2400" dirty="0">
                <a:solidFill>
                  <a:schemeClr val="tx1">
                    <a:lumMod val="85000"/>
                    <a:lumOff val="15000"/>
                  </a:schemeClr>
                </a:solidFill>
              </a:rPr>
              <a:t> </a:t>
            </a:r>
            <a:r>
              <a:rPr lang="en-US" sz="2400" dirty="0" err="1">
                <a:solidFill>
                  <a:schemeClr val="tx1">
                    <a:lumMod val="85000"/>
                    <a:lumOff val="15000"/>
                  </a:schemeClr>
                </a:solidFill>
              </a:rPr>
              <a:t>pemerintah</a:t>
            </a:r>
            <a:r>
              <a:rPr lang="en-US" sz="2400" dirty="0">
                <a:solidFill>
                  <a:schemeClr val="tx1">
                    <a:lumMod val="85000"/>
                    <a:lumOff val="15000"/>
                  </a:schemeClr>
                </a:solidFill>
              </a:rPr>
              <a:t> </a:t>
            </a:r>
            <a:r>
              <a:rPr lang="en-US" sz="2400" dirty="0" err="1">
                <a:solidFill>
                  <a:schemeClr val="tx1">
                    <a:lumMod val="85000"/>
                    <a:lumOff val="15000"/>
                  </a:schemeClr>
                </a:solidFill>
              </a:rPr>
              <a:t>dan</a:t>
            </a:r>
            <a:r>
              <a:rPr lang="en-US" sz="2400" dirty="0">
                <a:solidFill>
                  <a:schemeClr val="tx1">
                    <a:lumMod val="85000"/>
                    <a:lumOff val="15000"/>
                  </a:schemeClr>
                </a:solidFill>
              </a:rPr>
              <a:t> </a:t>
            </a:r>
            <a:r>
              <a:rPr lang="en-US" sz="2400" dirty="0" err="1">
                <a:solidFill>
                  <a:schemeClr val="tx1">
                    <a:lumMod val="85000"/>
                    <a:lumOff val="15000"/>
                  </a:schemeClr>
                </a:solidFill>
              </a:rPr>
              <a:t>kekuasaan</a:t>
            </a:r>
            <a:r>
              <a:rPr lang="en-US" sz="2400" dirty="0">
                <a:solidFill>
                  <a:schemeClr val="tx1">
                    <a:lumMod val="85000"/>
                    <a:lumOff val="15000"/>
                  </a:schemeClr>
                </a:solidFill>
              </a:rPr>
              <a:t> lain </a:t>
            </a:r>
            <a:r>
              <a:rPr lang="en-US" sz="2400" dirty="0" err="1">
                <a:solidFill>
                  <a:schemeClr val="tx1">
                    <a:lumMod val="85000"/>
                    <a:lumOff val="15000"/>
                  </a:schemeClr>
                </a:solidFill>
              </a:rPr>
              <a:t>contoh</a:t>
            </a:r>
            <a:r>
              <a:rPr lang="en-US" sz="2400" dirty="0">
                <a:solidFill>
                  <a:schemeClr val="tx1">
                    <a:lumMod val="85000"/>
                    <a:lumOff val="15000"/>
                  </a:schemeClr>
                </a:solidFill>
              </a:rPr>
              <a:t> </a:t>
            </a:r>
            <a:r>
              <a:rPr lang="en-US" sz="2400" dirty="0" err="1">
                <a:solidFill>
                  <a:schemeClr val="tx1">
                    <a:lumMod val="85000"/>
                    <a:lumOff val="15000"/>
                  </a:schemeClr>
                </a:solidFill>
              </a:rPr>
              <a:t>Presiden</a:t>
            </a:r>
            <a:r>
              <a:rPr lang="en-US" sz="2400" dirty="0">
                <a:solidFill>
                  <a:schemeClr val="tx1">
                    <a:lumMod val="85000"/>
                    <a:lumOff val="15000"/>
                  </a:schemeClr>
                </a:solidFill>
              </a:rPr>
              <a:t>, </a:t>
            </a:r>
            <a:r>
              <a:rPr lang="en-US" sz="2400" u="sng" dirty="0">
                <a:solidFill>
                  <a:schemeClr val="tx1">
                    <a:lumMod val="85000"/>
                    <a:lumOff val="15000"/>
                  </a:schemeClr>
                </a:solidFill>
              </a:rPr>
              <a:t>BPK</a:t>
            </a:r>
            <a:r>
              <a:rPr lang="en-US" sz="2400" dirty="0">
                <a:solidFill>
                  <a:schemeClr val="tx1">
                    <a:lumMod val="85000"/>
                    <a:lumOff val="15000"/>
                  </a:schemeClr>
                </a:solidFill>
              </a:rPr>
              <a:t>, DPR </a:t>
            </a:r>
            <a:r>
              <a:rPr lang="en-US" sz="2400" dirty="0" err="1">
                <a:solidFill>
                  <a:schemeClr val="tx1">
                    <a:lumMod val="85000"/>
                    <a:lumOff val="15000"/>
                  </a:schemeClr>
                </a:solidFill>
              </a:rPr>
              <a:t>atau</a:t>
            </a:r>
            <a:r>
              <a:rPr lang="en-US" sz="2400" dirty="0">
                <a:solidFill>
                  <a:schemeClr val="tx1">
                    <a:lumMod val="85000"/>
                    <a:lumOff val="15000"/>
                  </a:schemeClr>
                </a:solidFill>
              </a:rPr>
              <a:t> </a:t>
            </a:r>
            <a:r>
              <a:rPr lang="en-US" sz="2400" dirty="0" err="1">
                <a:solidFill>
                  <a:schemeClr val="tx1">
                    <a:lumMod val="85000"/>
                    <a:lumOff val="15000"/>
                  </a:schemeClr>
                </a:solidFill>
              </a:rPr>
              <a:t>lainnya</a:t>
            </a:r>
            <a:endParaRPr lang="en-US" sz="2400" dirty="0">
              <a:solidFill>
                <a:schemeClr val="tx1">
                  <a:lumMod val="85000"/>
                  <a:lumOff val="15000"/>
                </a:schemeClr>
              </a:solidFill>
            </a:endParaRPr>
          </a:p>
          <a:p>
            <a:pPr marL="320040" indent="-320040">
              <a:buFont typeface="Wingdings"/>
              <a:buChar char=""/>
              <a:defRPr/>
            </a:pPr>
            <a:r>
              <a:rPr lang="en-US" sz="2400" dirty="0" err="1">
                <a:solidFill>
                  <a:schemeClr val="tx1">
                    <a:lumMod val="85000"/>
                    <a:lumOff val="15000"/>
                  </a:schemeClr>
                </a:solidFill>
              </a:rPr>
              <a:t>adanya</a:t>
            </a:r>
            <a:r>
              <a:rPr lang="en-US" sz="2400" dirty="0">
                <a:solidFill>
                  <a:schemeClr val="tx1">
                    <a:lumMod val="85000"/>
                    <a:lumOff val="15000"/>
                  </a:schemeClr>
                </a:solidFill>
              </a:rPr>
              <a:t> </a:t>
            </a:r>
            <a:r>
              <a:rPr lang="en-US" sz="2400" dirty="0" err="1">
                <a:solidFill>
                  <a:schemeClr val="tx1">
                    <a:lumMod val="85000"/>
                    <a:lumOff val="15000"/>
                  </a:schemeClr>
                </a:solidFill>
              </a:rPr>
              <a:t>partai</a:t>
            </a:r>
            <a:r>
              <a:rPr lang="en-US" sz="2400" dirty="0">
                <a:solidFill>
                  <a:schemeClr val="tx1">
                    <a:lumMod val="85000"/>
                    <a:lumOff val="15000"/>
                  </a:schemeClr>
                </a:solidFill>
              </a:rPr>
              <a:t> </a:t>
            </a:r>
            <a:r>
              <a:rPr lang="en-US" sz="2400" dirty="0" err="1">
                <a:solidFill>
                  <a:schemeClr val="tx1">
                    <a:lumMod val="85000"/>
                    <a:lumOff val="15000"/>
                  </a:schemeClr>
                </a:solidFill>
              </a:rPr>
              <a:t>politik</a:t>
            </a:r>
            <a:r>
              <a:rPr lang="en-US" sz="2400" dirty="0">
                <a:solidFill>
                  <a:schemeClr val="tx1">
                    <a:lumMod val="85000"/>
                    <a:lumOff val="15000"/>
                  </a:schemeClr>
                </a:solidFill>
              </a:rPr>
              <a:t> </a:t>
            </a:r>
            <a:r>
              <a:rPr lang="en-US" sz="2400" dirty="0" err="1">
                <a:solidFill>
                  <a:schemeClr val="tx1">
                    <a:lumMod val="85000"/>
                    <a:lumOff val="15000"/>
                  </a:schemeClr>
                </a:solidFill>
              </a:rPr>
              <a:t>dan</a:t>
            </a:r>
            <a:r>
              <a:rPr lang="en-US" sz="2400" dirty="0">
                <a:solidFill>
                  <a:schemeClr val="tx1">
                    <a:lumMod val="85000"/>
                    <a:lumOff val="15000"/>
                  </a:schemeClr>
                </a:solidFill>
              </a:rPr>
              <a:t> </a:t>
            </a:r>
            <a:r>
              <a:rPr lang="en-US" sz="2400" dirty="0" err="1">
                <a:solidFill>
                  <a:schemeClr val="tx1">
                    <a:lumMod val="85000"/>
                    <a:lumOff val="15000"/>
                  </a:schemeClr>
                </a:solidFill>
              </a:rPr>
              <a:t>organisasi</a:t>
            </a:r>
            <a:r>
              <a:rPr lang="en-US" sz="2400" dirty="0">
                <a:solidFill>
                  <a:schemeClr val="tx1">
                    <a:lumMod val="85000"/>
                    <a:lumOff val="15000"/>
                  </a:schemeClr>
                </a:solidFill>
              </a:rPr>
              <a:t> </a:t>
            </a:r>
            <a:r>
              <a:rPr lang="en-US" sz="2400" dirty="0" err="1">
                <a:solidFill>
                  <a:schemeClr val="tx1">
                    <a:lumMod val="85000"/>
                    <a:lumOff val="15000"/>
                  </a:schemeClr>
                </a:solidFill>
              </a:rPr>
              <a:t>sosial</a:t>
            </a:r>
            <a:r>
              <a:rPr lang="en-US" sz="2400" dirty="0">
                <a:solidFill>
                  <a:schemeClr val="tx1">
                    <a:lumMod val="85000"/>
                    <a:lumOff val="15000"/>
                  </a:schemeClr>
                </a:solidFill>
              </a:rPr>
              <a:t> </a:t>
            </a:r>
            <a:r>
              <a:rPr lang="en-US" sz="2400" dirty="0" err="1">
                <a:solidFill>
                  <a:schemeClr val="tx1">
                    <a:lumMod val="85000"/>
                    <a:lumOff val="15000"/>
                  </a:schemeClr>
                </a:solidFill>
              </a:rPr>
              <a:t>politik</a:t>
            </a:r>
            <a:r>
              <a:rPr lang="en-US" sz="2400" dirty="0">
                <a:solidFill>
                  <a:schemeClr val="tx1">
                    <a:lumMod val="85000"/>
                    <a:lumOff val="15000"/>
                  </a:schemeClr>
                </a:solidFill>
              </a:rPr>
              <a:t> </a:t>
            </a:r>
            <a:r>
              <a:rPr lang="en-US" sz="2400" dirty="0" err="1">
                <a:solidFill>
                  <a:schemeClr val="tx1">
                    <a:lumMod val="85000"/>
                    <a:lumOff val="15000"/>
                  </a:schemeClr>
                </a:solidFill>
              </a:rPr>
              <a:t>karena</a:t>
            </a:r>
            <a:r>
              <a:rPr lang="en-US" sz="2400" dirty="0">
                <a:solidFill>
                  <a:schemeClr val="tx1">
                    <a:lumMod val="85000"/>
                    <a:lumOff val="15000"/>
                  </a:schemeClr>
                </a:solidFill>
              </a:rPr>
              <a:t> </a:t>
            </a:r>
            <a:r>
              <a:rPr lang="en-US" sz="2400" dirty="0" err="1">
                <a:solidFill>
                  <a:schemeClr val="tx1">
                    <a:lumMod val="85000"/>
                    <a:lumOff val="15000"/>
                  </a:schemeClr>
                </a:solidFill>
              </a:rPr>
              <a:t>berfungsi</a:t>
            </a:r>
            <a:r>
              <a:rPr lang="en-US" sz="2400" dirty="0">
                <a:solidFill>
                  <a:schemeClr val="tx1">
                    <a:lumMod val="85000"/>
                    <a:lumOff val="15000"/>
                  </a:schemeClr>
                </a:solidFill>
              </a:rPr>
              <a:t> </a:t>
            </a:r>
            <a:r>
              <a:rPr lang="en-US" sz="2400" dirty="0" err="1">
                <a:solidFill>
                  <a:schemeClr val="tx1">
                    <a:lumMod val="85000"/>
                    <a:lumOff val="15000"/>
                  </a:schemeClr>
                </a:solidFill>
              </a:rPr>
              <a:t>untuk</a:t>
            </a:r>
            <a:r>
              <a:rPr lang="en-US" sz="2400" dirty="0">
                <a:solidFill>
                  <a:schemeClr val="tx1">
                    <a:lumMod val="85000"/>
                    <a:lumOff val="15000"/>
                  </a:schemeClr>
                </a:solidFill>
              </a:rPr>
              <a:t> </a:t>
            </a:r>
            <a:r>
              <a:rPr lang="en-US" sz="2400" dirty="0" err="1">
                <a:solidFill>
                  <a:schemeClr val="tx1">
                    <a:lumMod val="85000"/>
                    <a:lumOff val="15000"/>
                  </a:schemeClr>
                </a:solidFill>
              </a:rPr>
              <a:t>menyalurkan</a:t>
            </a:r>
            <a:r>
              <a:rPr lang="en-US" sz="2400" dirty="0">
                <a:solidFill>
                  <a:schemeClr val="tx1">
                    <a:lumMod val="85000"/>
                    <a:lumOff val="15000"/>
                  </a:schemeClr>
                </a:solidFill>
              </a:rPr>
              <a:t> </a:t>
            </a:r>
            <a:r>
              <a:rPr lang="en-US" sz="2400" dirty="0" err="1">
                <a:solidFill>
                  <a:schemeClr val="tx1">
                    <a:lumMod val="85000"/>
                    <a:lumOff val="15000"/>
                  </a:schemeClr>
                </a:solidFill>
              </a:rPr>
              <a:t>aspirasi</a:t>
            </a:r>
            <a:r>
              <a:rPr lang="en-US" sz="2400" dirty="0">
                <a:solidFill>
                  <a:schemeClr val="tx1">
                    <a:lumMod val="85000"/>
                    <a:lumOff val="15000"/>
                  </a:schemeClr>
                </a:solidFill>
              </a:rPr>
              <a:t> </a:t>
            </a:r>
            <a:r>
              <a:rPr lang="en-US" sz="2400" dirty="0" err="1">
                <a:solidFill>
                  <a:schemeClr val="tx1">
                    <a:lumMod val="85000"/>
                    <a:lumOff val="15000"/>
                  </a:schemeClr>
                </a:solidFill>
              </a:rPr>
              <a:t>rakyat</a:t>
            </a:r>
            <a:endParaRPr lang="en-US" sz="2400" dirty="0">
              <a:solidFill>
                <a:schemeClr val="tx1">
                  <a:lumMod val="85000"/>
                  <a:lumOff val="15000"/>
                </a:schemeClr>
              </a:solidFill>
            </a:endParaRPr>
          </a:p>
          <a:p>
            <a:pPr marL="320040" indent="-320040">
              <a:buFont typeface="Wingdings"/>
              <a:buChar char=""/>
              <a:defRPr/>
            </a:pPr>
            <a:endParaRPr lang="en-US" sz="2400" dirty="0">
              <a:solidFill>
                <a:schemeClr val="tx1">
                  <a:lumMod val="85000"/>
                  <a:lumOff val="15000"/>
                </a:schemeClr>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a:extLst>
              <a:ext uri="{FF2B5EF4-FFF2-40B4-BE49-F238E27FC236}">
                <a16:creationId xmlns:a16="http://schemas.microsoft.com/office/drawing/2014/main" id="{A6CEFF18-347A-45CA-A115-993476E72A1C}"/>
              </a:ext>
            </a:extLst>
          </p:cNvPr>
          <p:cNvSpPr txBox="1">
            <a:spLocks noChangeArrowheads="1"/>
          </p:cNvSpPr>
          <p:nvPr/>
        </p:nvSpPr>
        <p:spPr bwMode="auto">
          <a:xfrm>
            <a:off x="2133600" y="609600"/>
            <a:ext cx="6705600" cy="52863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463550" indent="-463550">
              <a:spcBef>
                <a:spcPct val="50000"/>
              </a:spcBef>
              <a:buFontTx/>
              <a:buAutoNum type="arabicPeriod"/>
              <a:defRPr/>
            </a:pPr>
            <a:r>
              <a:rPr lang="fi-FI" sz="2800" b="1" dirty="0">
                <a:solidFill>
                  <a:schemeClr val="tx1">
                    <a:lumMod val="85000"/>
                    <a:lumOff val="15000"/>
                  </a:schemeClr>
                </a:solidFill>
                <a:effectLst>
                  <a:outerShdw blurRad="38100" dist="38100" dir="2700000" algn="tl">
                    <a:srgbClr val="000000"/>
                  </a:outerShdw>
                </a:effectLst>
              </a:rPr>
              <a:t>Pelaksanaan Demokrasi di Inonesia</a:t>
            </a:r>
            <a:endParaRPr lang="en-US" sz="2800" b="1" dirty="0">
              <a:solidFill>
                <a:schemeClr val="tx1">
                  <a:lumMod val="85000"/>
                  <a:lumOff val="15000"/>
                </a:schemeClr>
              </a:solidFill>
              <a:effectLst>
                <a:outerShdw blurRad="38100" dist="38100" dir="2700000" algn="tl">
                  <a:srgbClr val="000000"/>
                </a:outerShdw>
              </a:effectLst>
            </a:endParaRPr>
          </a:p>
        </p:txBody>
      </p:sp>
      <p:sp>
        <p:nvSpPr>
          <p:cNvPr id="513027" name="Text Box 3">
            <a:extLst>
              <a:ext uri="{FF2B5EF4-FFF2-40B4-BE49-F238E27FC236}">
                <a16:creationId xmlns:a16="http://schemas.microsoft.com/office/drawing/2014/main" id="{BCE7BF29-1FE6-4AE5-B53A-9450C9A7F86B}"/>
              </a:ext>
            </a:extLst>
          </p:cNvPr>
          <p:cNvSpPr txBox="1">
            <a:spLocks noChangeArrowheads="1"/>
          </p:cNvSpPr>
          <p:nvPr/>
        </p:nvSpPr>
        <p:spPr bwMode="auto">
          <a:xfrm>
            <a:off x="2133600" y="1452564"/>
            <a:ext cx="7620000" cy="466725"/>
          </a:xfrm>
          <a:prstGeom prst="rect">
            <a:avLst/>
          </a:prstGeom>
          <a:noFill/>
          <a:ln w="9525">
            <a:solidFill>
              <a:srgbClr val="FFFF66"/>
            </a:solidFill>
            <a:prstDash val="lgDashDotDot"/>
            <a:miter lim="800000"/>
            <a:headEnd/>
            <a:tailEnd/>
          </a:ln>
          <a:effectLst/>
        </p:spPr>
        <p:txBody>
          <a:bodyPr>
            <a:spAutoFit/>
          </a:bodyPr>
          <a:lstStyle/>
          <a:p>
            <a:pPr marL="342900" indent="-342900">
              <a:buFontTx/>
              <a:buAutoNum type="alphaLcPeriod"/>
              <a:defRPr/>
            </a:pPr>
            <a:r>
              <a:rPr lang="en-US" sz="2400" b="1">
                <a:effectLst>
                  <a:outerShdw blurRad="38100" dist="38100" dir="2700000" algn="tl">
                    <a:srgbClr val="000000"/>
                  </a:outerShdw>
                </a:effectLst>
              </a:rPr>
              <a:t>  Demokrasi Liberal (17- 8 - 1950 s.d. 5 - 7 - 1959</a:t>
            </a:r>
          </a:p>
        </p:txBody>
      </p:sp>
      <p:sp>
        <p:nvSpPr>
          <p:cNvPr id="513028" name="Text Box 4">
            <a:extLst>
              <a:ext uri="{FF2B5EF4-FFF2-40B4-BE49-F238E27FC236}">
                <a16:creationId xmlns:a16="http://schemas.microsoft.com/office/drawing/2014/main" id="{CB45DEAB-7F5B-4B9B-896E-3BE2C8A2D3F7}"/>
              </a:ext>
            </a:extLst>
          </p:cNvPr>
          <p:cNvSpPr txBox="1">
            <a:spLocks noChangeArrowheads="1"/>
          </p:cNvSpPr>
          <p:nvPr/>
        </p:nvSpPr>
        <p:spPr bwMode="auto">
          <a:xfrm>
            <a:off x="2133600" y="2270126"/>
            <a:ext cx="2362200" cy="3170099"/>
          </a:xfrm>
          <a:prstGeom prst="rect">
            <a:avLst/>
          </a:prstGeom>
          <a:solidFill>
            <a:srgbClr val="CCFFFF"/>
          </a:solidFill>
          <a:ln w="9525">
            <a:noFill/>
            <a:miter lim="800000"/>
            <a:headEnd/>
            <a:tailEnd/>
          </a:ln>
          <a:effectLst/>
        </p:spPr>
        <p:txBody>
          <a:bodyPr>
            <a:spAutoFit/>
          </a:bodyPr>
          <a:lstStyle/>
          <a:p>
            <a:pPr>
              <a:spcBef>
                <a:spcPct val="50000"/>
              </a:spcBef>
              <a:defRPr/>
            </a:pPr>
            <a:r>
              <a:rPr lang="af-ZA" sz="2000" b="1" dirty="0">
                <a:solidFill>
                  <a:schemeClr val="tx1">
                    <a:lumMod val="85000"/>
                    <a:lumOff val="15000"/>
                  </a:schemeClr>
                </a:solidFill>
                <a:effectLst>
                  <a:outerShdw blurRad="38100" dist="38100" dir="2700000" algn="tl">
                    <a:srgbClr val="000000"/>
                  </a:outerShdw>
                </a:effectLst>
              </a:rPr>
              <a:t>Langkah awal demokratisasi di Indonesia, dilakukan melalui penerbitan Maklumat Wakil Presiden No. X, tgl, 3 November 1945 tentang anjuran untuk membentuk partai politik</a:t>
            </a:r>
            <a:r>
              <a:rPr lang="en-US" sz="2000" dirty="0">
                <a:solidFill>
                  <a:schemeClr val="tx1">
                    <a:lumMod val="85000"/>
                    <a:lumOff val="15000"/>
                  </a:schemeClr>
                </a:solidFill>
              </a:rPr>
              <a:t> </a:t>
            </a:r>
          </a:p>
        </p:txBody>
      </p:sp>
      <p:sp>
        <p:nvSpPr>
          <p:cNvPr id="513030" name="AutoShape 6">
            <a:extLst>
              <a:ext uri="{FF2B5EF4-FFF2-40B4-BE49-F238E27FC236}">
                <a16:creationId xmlns:a16="http://schemas.microsoft.com/office/drawing/2014/main" id="{A5A06CE6-9A63-4443-8445-3D4144AF14F2}"/>
              </a:ext>
            </a:extLst>
          </p:cNvPr>
          <p:cNvSpPr>
            <a:spLocks noChangeArrowheads="1"/>
          </p:cNvSpPr>
          <p:nvPr/>
        </p:nvSpPr>
        <p:spPr bwMode="auto">
          <a:xfrm>
            <a:off x="4572000" y="2438400"/>
            <a:ext cx="457200" cy="3352800"/>
          </a:xfrm>
          <a:prstGeom prst="notchedRightArrow">
            <a:avLst>
              <a:gd name="adj1" fmla="val 50000"/>
              <a:gd name="adj2" fmla="val 2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513031" name="Text Box 7">
            <a:extLst>
              <a:ext uri="{FF2B5EF4-FFF2-40B4-BE49-F238E27FC236}">
                <a16:creationId xmlns:a16="http://schemas.microsoft.com/office/drawing/2014/main" id="{237567F6-B3D6-4BAF-AF4F-FDD083C39AC3}"/>
              </a:ext>
            </a:extLst>
          </p:cNvPr>
          <p:cNvSpPr txBox="1">
            <a:spLocks noChangeArrowheads="1"/>
          </p:cNvSpPr>
          <p:nvPr/>
        </p:nvSpPr>
        <p:spPr bwMode="auto">
          <a:xfrm>
            <a:off x="5181600" y="2162176"/>
            <a:ext cx="5105400" cy="366254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Aft>
                <a:spcPct val="30000"/>
              </a:spcAft>
              <a:defRPr/>
            </a:pPr>
            <a:r>
              <a:rPr lang="sv-SE" sz="2000" b="1" dirty="0">
                <a:solidFill>
                  <a:schemeClr val="tx1">
                    <a:lumMod val="85000"/>
                    <a:lumOff val="15000"/>
                  </a:schemeClr>
                </a:solidFill>
                <a:effectLst>
                  <a:outerShdw blurRad="38100" dist="38100" dir="2700000" algn="tl">
                    <a:srgbClr val="000000"/>
                  </a:outerShdw>
                </a:effectLst>
              </a:rPr>
              <a:t>KNIP (Sebagai salah satu alat kelengka-pan negara), semula berfungsi sebagai pembantu presiden, selanjutnya beralih menjadi DPR/MPR. </a:t>
            </a:r>
          </a:p>
          <a:p>
            <a:pPr>
              <a:spcAft>
                <a:spcPct val="30000"/>
              </a:spcAft>
              <a:defRPr/>
            </a:pPr>
            <a:r>
              <a:rPr lang="sv-SE" sz="2000" b="1" dirty="0">
                <a:solidFill>
                  <a:schemeClr val="tx1">
                    <a:lumMod val="85000"/>
                    <a:lumOff val="15000"/>
                  </a:schemeClr>
                </a:solidFill>
                <a:effectLst>
                  <a:outerShdw blurRad="38100" dist="38100" dir="2700000" algn="tl">
                    <a:srgbClr val="000000"/>
                  </a:outerShdw>
                </a:effectLst>
              </a:rPr>
              <a:t>Pada November 1945, kabinet presiden-sial diganti menjadi kabinet parlementer dengan perdana menteri Sultan Syahrir.</a:t>
            </a:r>
          </a:p>
          <a:p>
            <a:pPr>
              <a:defRPr/>
            </a:pPr>
            <a:r>
              <a:rPr lang="sv-SE" sz="2000" b="1" dirty="0">
                <a:solidFill>
                  <a:schemeClr val="tx1">
                    <a:lumMod val="85000"/>
                    <a:lumOff val="15000"/>
                  </a:schemeClr>
                </a:solidFill>
                <a:effectLst>
                  <a:outerShdw blurRad="38100" dist="38100" dir="2700000" algn="tl">
                    <a:srgbClr val="000000"/>
                  </a:outerShdw>
                </a:effectLst>
              </a:rPr>
              <a:t>Pasca agresi militer Belanda II (19 Des 1945), negara Indonesia terpecah dan terbentuk Negara Republik Indonesia Serikat (RIS) yang menerapkan sistem demokrasi liberal. </a:t>
            </a:r>
            <a:endParaRPr lang="en-US" sz="2000" b="1" dirty="0">
              <a:solidFill>
                <a:schemeClr val="tx1">
                  <a:lumMod val="85000"/>
                  <a:lumOff val="15000"/>
                </a:schemeClr>
              </a:solidFill>
              <a:effectLst>
                <a:outerShdw blurRad="38100" dist="38100" dir="2700000" algn="tl">
                  <a:srgbClr val="000000"/>
                </a:outerShdw>
              </a:effectLst>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07FD6-26B4-4E6E-9B59-06AB50BE65FB}"/>
              </a:ext>
            </a:extLst>
          </p:cNvPr>
          <p:cNvSpPr>
            <a:spLocks noGrp="1"/>
          </p:cNvSpPr>
          <p:nvPr>
            <p:ph idx="1"/>
          </p:nvPr>
        </p:nvSpPr>
        <p:spPr/>
        <p:txBody>
          <a:bodyPr/>
          <a:lstStyle/>
          <a:p>
            <a:pPr marL="320040" indent="-320040">
              <a:buFont typeface="Wingdings"/>
              <a:buChar char=""/>
              <a:defRPr/>
            </a:pPr>
            <a:r>
              <a:rPr lang="en-US" dirty="0" err="1">
                <a:solidFill>
                  <a:schemeClr val="tx1">
                    <a:lumMod val="85000"/>
                    <a:lumOff val="15000"/>
                  </a:schemeClr>
                </a:solidFill>
              </a:rPr>
              <a:t>Pelaksanaan</a:t>
            </a:r>
            <a:r>
              <a:rPr lang="en-US" dirty="0">
                <a:solidFill>
                  <a:schemeClr val="tx1">
                    <a:lumMod val="85000"/>
                    <a:lumOff val="15000"/>
                  </a:schemeClr>
                </a:solidFill>
              </a:rPr>
              <a:t> </a:t>
            </a:r>
            <a:r>
              <a:rPr lang="en-US" dirty="0" err="1">
                <a:solidFill>
                  <a:schemeClr val="tx1">
                    <a:lumMod val="85000"/>
                    <a:lumOff val="15000"/>
                  </a:schemeClr>
                </a:solidFill>
              </a:rPr>
              <a:t>Pemilihan</a:t>
            </a:r>
            <a:r>
              <a:rPr lang="en-US" dirty="0">
                <a:solidFill>
                  <a:schemeClr val="tx1">
                    <a:lumMod val="85000"/>
                    <a:lumOff val="15000"/>
                  </a:schemeClr>
                </a:solidFill>
              </a:rPr>
              <a:t> </a:t>
            </a:r>
            <a:r>
              <a:rPr lang="en-US" dirty="0" err="1">
                <a:solidFill>
                  <a:schemeClr val="tx1">
                    <a:lumMod val="85000"/>
                    <a:lumOff val="15000"/>
                  </a:schemeClr>
                </a:solidFill>
              </a:rPr>
              <a:t>Umum</a:t>
            </a:r>
            <a:endParaRPr lang="en-US" dirty="0">
              <a:solidFill>
                <a:schemeClr val="tx1">
                  <a:lumMod val="85000"/>
                  <a:lumOff val="15000"/>
                </a:schemeClr>
              </a:solidFill>
            </a:endParaRPr>
          </a:p>
          <a:p>
            <a:pPr marL="320040" indent="-320040">
              <a:buFont typeface="Wingdings"/>
              <a:buChar char=""/>
              <a:defRPr/>
            </a:pPr>
            <a:r>
              <a:rPr lang="en-US" dirty="0" err="1">
                <a:solidFill>
                  <a:schemeClr val="tx1">
                    <a:lumMod val="85000"/>
                    <a:lumOff val="15000"/>
                  </a:schemeClr>
                </a:solidFill>
              </a:rPr>
              <a:t>Kedaulatan</a:t>
            </a:r>
            <a:r>
              <a:rPr lang="en-US" dirty="0">
                <a:solidFill>
                  <a:schemeClr val="tx1">
                    <a:lumMod val="85000"/>
                    <a:lumOff val="15000"/>
                  </a:schemeClr>
                </a:solidFill>
              </a:rPr>
              <a:t> </a:t>
            </a:r>
            <a:r>
              <a:rPr lang="en-US" dirty="0" err="1">
                <a:solidFill>
                  <a:schemeClr val="tx1">
                    <a:lumMod val="85000"/>
                    <a:lumOff val="15000"/>
                  </a:schemeClr>
                </a:solidFill>
              </a:rPr>
              <a:t>adalah</a:t>
            </a:r>
            <a:r>
              <a:rPr lang="en-US" dirty="0">
                <a:solidFill>
                  <a:schemeClr val="tx1">
                    <a:lumMod val="85000"/>
                    <a:lumOff val="15000"/>
                  </a:schemeClr>
                </a:solidFill>
              </a:rPr>
              <a:t> </a:t>
            </a:r>
            <a:r>
              <a:rPr lang="en-US" dirty="0" err="1">
                <a:solidFill>
                  <a:schemeClr val="tx1">
                    <a:lumMod val="85000"/>
                    <a:lumOff val="15000"/>
                  </a:schemeClr>
                </a:solidFill>
              </a:rPr>
              <a:t>ditangan</a:t>
            </a:r>
            <a:r>
              <a:rPr lang="en-US" dirty="0">
                <a:solidFill>
                  <a:schemeClr val="tx1">
                    <a:lumMod val="85000"/>
                    <a:lumOff val="15000"/>
                  </a:schemeClr>
                </a:solidFill>
              </a:rPr>
              <a:t> </a:t>
            </a:r>
            <a:r>
              <a:rPr lang="en-US" dirty="0" err="1">
                <a:solidFill>
                  <a:schemeClr val="tx1">
                    <a:lumMod val="85000"/>
                    <a:lumOff val="15000"/>
                  </a:schemeClr>
                </a:solidFill>
              </a:rPr>
              <a:t>rakyat</a:t>
            </a:r>
            <a:r>
              <a:rPr lang="en-US" dirty="0">
                <a:solidFill>
                  <a:schemeClr val="tx1">
                    <a:lumMod val="85000"/>
                    <a:lumOff val="15000"/>
                  </a:schemeClr>
                </a:solidFill>
              </a:rPr>
              <a:t> </a:t>
            </a:r>
            <a:r>
              <a:rPr lang="en-US" dirty="0" err="1">
                <a:solidFill>
                  <a:schemeClr val="tx1">
                    <a:lumMod val="85000"/>
                    <a:lumOff val="15000"/>
                  </a:schemeClr>
                </a:solidFill>
              </a:rPr>
              <a:t>dan</a:t>
            </a:r>
            <a:r>
              <a:rPr lang="en-US" dirty="0">
                <a:solidFill>
                  <a:schemeClr val="tx1">
                    <a:lumMod val="85000"/>
                    <a:lumOff val="15000"/>
                  </a:schemeClr>
                </a:solidFill>
              </a:rPr>
              <a:t> </a:t>
            </a:r>
            <a:r>
              <a:rPr lang="en-US" dirty="0" err="1">
                <a:solidFill>
                  <a:schemeClr val="tx1">
                    <a:lumMod val="85000"/>
                    <a:lumOff val="15000"/>
                  </a:schemeClr>
                </a:solidFill>
              </a:rPr>
              <a:t>dilaksanakan</a:t>
            </a:r>
            <a:r>
              <a:rPr lang="en-US" dirty="0">
                <a:solidFill>
                  <a:schemeClr val="tx1">
                    <a:lumMod val="85000"/>
                    <a:lumOff val="15000"/>
                  </a:schemeClr>
                </a:solidFill>
              </a:rPr>
              <a:t> </a:t>
            </a:r>
            <a:r>
              <a:rPr lang="en-US" dirty="0" err="1">
                <a:solidFill>
                  <a:schemeClr val="tx1">
                    <a:lumMod val="85000"/>
                    <a:lumOff val="15000"/>
                  </a:schemeClr>
                </a:solidFill>
              </a:rPr>
              <a:t>menurut</a:t>
            </a:r>
            <a:r>
              <a:rPr lang="en-US" dirty="0">
                <a:solidFill>
                  <a:schemeClr val="tx1">
                    <a:lumMod val="85000"/>
                    <a:lumOff val="15000"/>
                  </a:schemeClr>
                </a:solidFill>
              </a:rPr>
              <a:t> </a:t>
            </a:r>
            <a:r>
              <a:rPr lang="en-US" dirty="0" err="1">
                <a:solidFill>
                  <a:schemeClr val="tx1">
                    <a:lumMod val="85000"/>
                    <a:lumOff val="15000"/>
                  </a:schemeClr>
                </a:solidFill>
              </a:rPr>
              <a:t>Undang-Undang</a:t>
            </a:r>
            <a:r>
              <a:rPr lang="en-US" dirty="0">
                <a:solidFill>
                  <a:schemeClr val="tx1">
                    <a:lumMod val="85000"/>
                    <a:lumOff val="15000"/>
                  </a:schemeClr>
                </a:solidFill>
              </a:rPr>
              <a:t> </a:t>
            </a:r>
            <a:r>
              <a:rPr lang="en-US" dirty="0" err="1">
                <a:solidFill>
                  <a:schemeClr val="tx1">
                    <a:lumMod val="85000"/>
                    <a:lumOff val="15000"/>
                  </a:schemeClr>
                </a:solidFill>
              </a:rPr>
              <a:t>Dasar</a:t>
            </a:r>
            <a:r>
              <a:rPr lang="en-US" dirty="0">
                <a:solidFill>
                  <a:schemeClr val="tx1">
                    <a:lumMod val="85000"/>
                    <a:lumOff val="15000"/>
                  </a:schemeClr>
                </a:solidFill>
              </a:rPr>
              <a:t> (</a:t>
            </a:r>
            <a:r>
              <a:rPr lang="en-US" dirty="0" err="1">
                <a:solidFill>
                  <a:schemeClr val="tx1">
                    <a:lumMod val="85000"/>
                    <a:lumOff val="15000"/>
                  </a:schemeClr>
                </a:solidFill>
              </a:rPr>
              <a:t>pasal</a:t>
            </a:r>
            <a:r>
              <a:rPr lang="en-US" dirty="0">
                <a:solidFill>
                  <a:schemeClr val="tx1">
                    <a:lumMod val="85000"/>
                    <a:lumOff val="15000"/>
                  </a:schemeClr>
                </a:solidFill>
              </a:rPr>
              <a:t> 1 </a:t>
            </a:r>
            <a:r>
              <a:rPr lang="en-US" dirty="0" err="1">
                <a:solidFill>
                  <a:schemeClr val="tx1">
                    <a:lumMod val="85000"/>
                    <a:lumOff val="15000"/>
                  </a:schemeClr>
                </a:solidFill>
              </a:rPr>
              <a:t>ayat</a:t>
            </a:r>
            <a:r>
              <a:rPr lang="en-US" dirty="0">
                <a:solidFill>
                  <a:schemeClr val="tx1">
                    <a:lumMod val="85000"/>
                    <a:lumOff val="15000"/>
                  </a:schemeClr>
                </a:solidFill>
              </a:rPr>
              <a:t> 2 UUD 1945)</a:t>
            </a:r>
          </a:p>
          <a:p>
            <a:pPr marL="320040" indent="-320040">
              <a:buFont typeface="Wingdings"/>
              <a:buChar char=""/>
              <a:defRPr/>
            </a:pPr>
            <a:r>
              <a:rPr lang="en-US" dirty="0" err="1">
                <a:solidFill>
                  <a:schemeClr val="tx1">
                    <a:lumMod val="85000"/>
                    <a:lumOff val="15000"/>
                  </a:schemeClr>
                </a:solidFill>
              </a:rPr>
              <a:t>Keseimbangan</a:t>
            </a:r>
            <a:r>
              <a:rPr lang="en-US" dirty="0">
                <a:solidFill>
                  <a:schemeClr val="tx1">
                    <a:lumMod val="85000"/>
                    <a:lumOff val="15000"/>
                  </a:schemeClr>
                </a:solidFill>
              </a:rPr>
              <a:t> </a:t>
            </a:r>
            <a:r>
              <a:rPr lang="en-US" dirty="0" err="1">
                <a:solidFill>
                  <a:schemeClr val="tx1">
                    <a:lumMod val="85000"/>
                    <a:lumOff val="15000"/>
                  </a:schemeClr>
                </a:solidFill>
              </a:rPr>
              <a:t>antara</a:t>
            </a:r>
            <a:r>
              <a:rPr lang="en-US" dirty="0">
                <a:solidFill>
                  <a:schemeClr val="tx1">
                    <a:lumMod val="85000"/>
                    <a:lumOff val="15000"/>
                  </a:schemeClr>
                </a:solidFill>
              </a:rPr>
              <a:t> </a:t>
            </a:r>
            <a:r>
              <a:rPr lang="en-US" dirty="0" err="1">
                <a:solidFill>
                  <a:schemeClr val="tx1">
                    <a:lumMod val="85000"/>
                    <a:lumOff val="15000"/>
                  </a:schemeClr>
                </a:solidFill>
              </a:rPr>
              <a:t>hak</a:t>
            </a:r>
            <a:r>
              <a:rPr lang="en-US" dirty="0">
                <a:solidFill>
                  <a:schemeClr val="tx1">
                    <a:lumMod val="85000"/>
                    <a:lumOff val="15000"/>
                  </a:schemeClr>
                </a:solidFill>
              </a:rPr>
              <a:t> </a:t>
            </a:r>
            <a:r>
              <a:rPr lang="en-US" dirty="0" err="1">
                <a:solidFill>
                  <a:schemeClr val="tx1">
                    <a:lumMod val="85000"/>
                    <a:lumOff val="15000"/>
                  </a:schemeClr>
                </a:solidFill>
              </a:rPr>
              <a:t>dan</a:t>
            </a:r>
            <a:r>
              <a:rPr lang="en-US" dirty="0">
                <a:solidFill>
                  <a:schemeClr val="tx1">
                    <a:lumMod val="85000"/>
                    <a:lumOff val="15000"/>
                  </a:schemeClr>
                </a:solidFill>
              </a:rPr>
              <a:t> </a:t>
            </a:r>
            <a:r>
              <a:rPr lang="en-US" dirty="0" err="1">
                <a:solidFill>
                  <a:schemeClr val="tx1">
                    <a:lumMod val="85000"/>
                    <a:lumOff val="15000"/>
                  </a:schemeClr>
                </a:solidFill>
              </a:rPr>
              <a:t>kewajiban</a:t>
            </a:r>
            <a:endParaRPr lang="en-US" dirty="0">
              <a:solidFill>
                <a:schemeClr val="tx1">
                  <a:lumMod val="85000"/>
                  <a:lumOff val="15000"/>
                </a:schemeClr>
              </a:solidFill>
            </a:endParaRPr>
          </a:p>
          <a:p>
            <a:pPr marL="320040" indent="-320040">
              <a:buFont typeface="Wingdings"/>
              <a:buChar char=""/>
              <a:defRPr/>
            </a:pPr>
            <a:r>
              <a:rPr lang="en-US" dirty="0" err="1">
                <a:solidFill>
                  <a:schemeClr val="tx1">
                    <a:lumMod val="85000"/>
                    <a:lumOff val="15000"/>
                  </a:schemeClr>
                </a:solidFill>
              </a:rPr>
              <a:t>Pelaksanaan</a:t>
            </a:r>
            <a:r>
              <a:rPr lang="en-US" dirty="0">
                <a:solidFill>
                  <a:schemeClr val="tx1">
                    <a:lumMod val="85000"/>
                    <a:lumOff val="15000"/>
                  </a:schemeClr>
                </a:solidFill>
              </a:rPr>
              <a:t> </a:t>
            </a:r>
            <a:r>
              <a:rPr lang="en-US" dirty="0" err="1">
                <a:solidFill>
                  <a:schemeClr val="tx1">
                    <a:lumMod val="85000"/>
                    <a:lumOff val="15000"/>
                  </a:schemeClr>
                </a:solidFill>
              </a:rPr>
              <a:t>kebebasan</a:t>
            </a:r>
            <a:r>
              <a:rPr lang="en-US" dirty="0">
                <a:solidFill>
                  <a:schemeClr val="tx1">
                    <a:lumMod val="85000"/>
                    <a:lumOff val="15000"/>
                  </a:schemeClr>
                </a:solidFill>
              </a:rPr>
              <a:t> yang </a:t>
            </a:r>
            <a:r>
              <a:rPr lang="en-US" dirty="0" err="1">
                <a:solidFill>
                  <a:schemeClr val="tx1">
                    <a:lumMod val="85000"/>
                    <a:lumOff val="15000"/>
                  </a:schemeClr>
                </a:solidFill>
              </a:rPr>
              <a:t>bertanggung</a:t>
            </a:r>
            <a:r>
              <a:rPr lang="en-US" dirty="0">
                <a:solidFill>
                  <a:schemeClr val="tx1">
                    <a:lumMod val="85000"/>
                    <a:lumOff val="15000"/>
                  </a:schemeClr>
                </a:solidFill>
              </a:rPr>
              <a:t> </a:t>
            </a:r>
            <a:r>
              <a:rPr lang="en-US" dirty="0" err="1">
                <a:solidFill>
                  <a:schemeClr val="tx1">
                    <a:lumMod val="85000"/>
                    <a:lumOff val="15000"/>
                  </a:schemeClr>
                </a:solidFill>
              </a:rPr>
              <a:t>jawab</a:t>
            </a:r>
            <a:r>
              <a:rPr lang="en-US" dirty="0">
                <a:solidFill>
                  <a:schemeClr val="tx1">
                    <a:lumMod val="85000"/>
                    <a:lumOff val="15000"/>
                  </a:schemeClr>
                </a:solidFill>
              </a:rPr>
              <a:t> </a:t>
            </a:r>
            <a:r>
              <a:rPr lang="en-US" dirty="0" err="1">
                <a:solidFill>
                  <a:schemeClr val="tx1">
                    <a:lumMod val="85000"/>
                    <a:lumOff val="15000"/>
                  </a:schemeClr>
                </a:solidFill>
              </a:rPr>
              <a:t>secara</a:t>
            </a:r>
            <a:r>
              <a:rPr lang="en-US" dirty="0">
                <a:solidFill>
                  <a:schemeClr val="tx1">
                    <a:lumMod val="85000"/>
                    <a:lumOff val="15000"/>
                  </a:schemeClr>
                </a:solidFill>
              </a:rPr>
              <a:t> moral </a:t>
            </a:r>
            <a:r>
              <a:rPr lang="en-US" dirty="0" err="1">
                <a:solidFill>
                  <a:schemeClr val="tx1">
                    <a:lumMod val="85000"/>
                    <a:lumOff val="15000"/>
                  </a:schemeClr>
                </a:solidFill>
              </a:rPr>
              <a:t>kepada</a:t>
            </a:r>
            <a:r>
              <a:rPr lang="en-US" dirty="0">
                <a:solidFill>
                  <a:schemeClr val="tx1">
                    <a:lumMod val="85000"/>
                    <a:lumOff val="15000"/>
                  </a:schemeClr>
                </a:solidFill>
              </a:rPr>
              <a:t> </a:t>
            </a:r>
            <a:r>
              <a:rPr lang="en-US" dirty="0" err="1">
                <a:solidFill>
                  <a:schemeClr val="tx1">
                    <a:lumMod val="85000"/>
                    <a:lumOff val="15000"/>
                  </a:schemeClr>
                </a:solidFill>
              </a:rPr>
              <a:t>Tuhan</a:t>
            </a:r>
            <a:r>
              <a:rPr lang="en-US" dirty="0">
                <a:solidFill>
                  <a:schemeClr val="tx1">
                    <a:lumMod val="85000"/>
                    <a:lumOff val="15000"/>
                  </a:schemeClr>
                </a:solidFill>
              </a:rPr>
              <a:t> YME, </a:t>
            </a:r>
            <a:r>
              <a:rPr lang="en-US" dirty="0" err="1">
                <a:solidFill>
                  <a:schemeClr val="tx1">
                    <a:lumMod val="85000"/>
                    <a:lumOff val="15000"/>
                  </a:schemeClr>
                </a:solidFill>
              </a:rPr>
              <a:t>diri</a:t>
            </a:r>
            <a:r>
              <a:rPr lang="en-US" dirty="0">
                <a:solidFill>
                  <a:schemeClr val="tx1">
                    <a:lumMod val="85000"/>
                    <a:lumOff val="15000"/>
                  </a:schemeClr>
                </a:solidFill>
              </a:rPr>
              <a:t> </a:t>
            </a:r>
            <a:r>
              <a:rPr lang="en-US" dirty="0" err="1">
                <a:solidFill>
                  <a:schemeClr val="tx1">
                    <a:lumMod val="85000"/>
                    <a:lumOff val="15000"/>
                  </a:schemeClr>
                </a:solidFill>
              </a:rPr>
              <a:t>sendiri</a:t>
            </a:r>
            <a:r>
              <a:rPr lang="en-US" dirty="0">
                <a:solidFill>
                  <a:schemeClr val="tx1">
                    <a:lumMod val="85000"/>
                    <a:lumOff val="15000"/>
                  </a:schemeClr>
                </a:solidFill>
              </a:rPr>
              <a:t>, </a:t>
            </a:r>
            <a:r>
              <a:rPr lang="en-US" dirty="0" err="1">
                <a:solidFill>
                  <a:schemeClr val="tx1">
                    <a:lumMod val="85000"/>
                    <a:lumOff val="15000"/>
                  </a:schemeClr>
                </a:solidFill>
              </a:rPr>
              <a:t>masyarakat</a:t>
            </a:r>
            <a:r>
              <a:rPr lang="en-US" dirty="0">
                <a:solidFill>
                  <a:schemeClr val="tx1">
                    <a:lumMod val="85000"/>
                    <a:lumOff val="15000"/>
                  </a:schemeClr>
                </a:solidFill>
              </a:rPr>
              <a:t>, </a:t>
            </a:r>
            <a:r>
              <a:rPr lang="en-US" dirty="0" err="1">
                <a:solidFill>
                  <a:schemeClr val="tx1">
                    <a:lumMod val="85000"/>
                    <a:lumOff val="15000"/>
                  </a:schemeClr>
                </a:solidFill>
              </a:rPr>
              <a:t>dan</a:t>
            </a:r>
            <a:r>
              <a:rPr lang="en-US" dirty="0">
                <a:solidFill>
                  <a:schemeClr val="tx1">
                    <a:lumMod val="85000"/>
                    <a:lumOff val="15000"/>
                  </a:schemeClr>
                </a:solidFill>
              </a:rPr>
              <a:t> </a:t>
            </a:r>
            <a:r>
              <a:rPr lang="en-US" dirty="0" err="1">
                <a:solidFill>
                  <a:schemeClr val="tx1">
                    <a:lumMod val="85000"/>
                    <a:lumOff val="15000"/>
                  </a:schemeClr>
                </a:solidFill>
              </a:rPr>
              <a:t>negara</a:t>
            </a:r>
            <a:r>
              <a:rPr lang="en-US" dirty="0">
                <a:solidFill>
                  <a:schemeClr val="tx1">
                    <a:lumMod val="85000"/>
                    <a:lumOff val="15000"/>
                  </a:schemeClr>
                </a:solidFill>
              </a:rPr>
              <a:t> </a:t>
            </a:r>
            <a:r>
              <a:rPr lang="en-US" dirty="0" err="1">
                <a:solidFill>
                  <a:schemeClr val="tx1">
                    <a:lumMod val="85000"/>
                    <a:lumOff val="15000"/>
                  </a:schemeClr>
                </a:solidFill>
              </a:rPr>
              <a:t>ataupun</a:t>
            </a:r>
            <a:r>
              <a:rPr lang="en-US" dirty="0">
                <a:solidFill>
                  <a:schemeClr val="tx1">
                    <a:lumMod val="85000"/>
                    <a:lumOff val="15000"/>
                  </a:schemeClr>
                </a:solidFill>
              </a:rPr>
              <a:t> </a:t>
            </a:r>
            <a:r>
              <a:rPr lang="en-US" dirty="0" err="1">
                <a:solidFill>
                  <a:schemeClr val="tx1">
                    <a:lumMod val="85000"/>
                    <a:lumOff val="15000"/>
                  </a:schemeClr>
                </a:solidFill>
              </a:rPr>
              <a:t>orang</a:t>
            </a:r>
            <a:r>
              <a:rPr lang="en-US" dirty="0">
                <a:solidFill>
                  <a:schemeClr val="tx1">
                    <a:lumMod val="85000"/>
                    <a:lumOff val="15000"/>
                  </a:schemeClr>
                </a:solidFill>
              </a:rPr>
              <a:t> lain</a:t>
            </a:r>
          </a:p>
          <a:p>
            <a:pPr marL="320040" indent="-320040">
              <a:buFont typeface="Wingdings"/>
              <a:buChar char=""/>
              <a:defRPr/>
            </a:pPr>
            <a:r>
              <a:rPr lang="en-US" dirty="0" err="1">
                <a:solidFill>
                  <a:schemeClr val="tx1">
                    <a:lumMod val="85000"/>
                    <a:lumOff val="15000"/>
                  </a:schemeClr>
                </a:solidFill>
              </a:rPr>
              <a:t>Menjunjung</a:t>
            </a:r>
            <a:r>
              <a:rPr lang="en-US" dirty="0">
                <a:solidFill>
                  <a:schemeClr val="tx1">
                    <a:lumMod val="85000"/>
                    <a:lumOff val="15000"/>
                  </a:schemeClr>
                </a:solidFill>
              </a:rPr>
              <a:t> </a:t>
            </a:r>
            <a:r>
              <a:rPr lang="en-US" dirty="0" err="1">
                <a:solidFill>
                  <a:schemeClr val="tx1">
                    <a:lumMod val="85000"/>
                    <a:lumOff val="15000"/>
                  </a:schemeClr>
                </a:solidFill>
              </a:rPr>
              <a:t>tinggi</a:t>
            </a:r>
            <a:r>
              <a:rPr lang="en-US" dirty="0">
                <a:solidFill>
                  <a:schemeClr val="tx1">
                    <a:lumMod val="85000"/>
                    <a:lumOff val="15000"/>
                  </a:schemeClr>
                </a:solidFill>
              </a:rPr>
              <a:t> </a:t>
            </a:r>
            <a:r>
              <a:rPr lang="en-US" dirty="0" err="1">
                <a:solidFill>
                  <a:schemeClr val="tx1">
                    <a:lumMod val="85000"/>
                    <a:lumOff val="15000"/>
                  </a:schemeClr>
                </a:solidFill>
              </a:rPr>
              <a:t>tujuan</a:t>
            </a:r>
            <a:r>
              <a:rPr lang="en-US" dirty="0">
                <a:solidFill>
                  <a:schemeClr val="tx1">
                    <a:lumMod val="85000"/>
                    <a:lumOff val="15000"/>
                  </a:schemeClr>
                </a:solidFill>
              </a:rPr>
              <a:t> </a:t>
            </a:r>
            <a:r>
              <a:rPr lang="en-US" dirty="0" err="1">
                <a:solidFill>
                  <a:schemeClr val="tx1">
                    <a:lumMod val="85000"/>
                    <a:lumOff val="15000"/>
                  </a:schemeClr>
                </a:solidFill>
              </a:rPr>
              <a:t>dan</a:t>
            </a:r>
            <a:r>
              <a:rPr lang="en-US" dirty="0">
                <a:solidFill>
                  <a:schemeClr val="tx1">
                    <a:lumMod val="85000"/>
                    <a:lumOff val="15000"/>
                  </a:schemeClr>
                </a:solidFill>
              </a:rPr>
              <a:t> </a:t>
            </a:r>
            <a:r>
              <a:rPr lang="en-US" dirty="0" err="1">
                <a:solidFill>
                  <a:schemeClr val="tx1">
                    <a:lumMod val="85000"/>
                    <a:lumOff val="15000"/>
                  </a:schemeClr>
                </a:solidFill>
              </a:rPr>
              <a:t>cita-cita</a:t>
            </a:r>
            <a:r>
              <a:rPr lang="en-US" dirty="0">
                <a:solidFill>
                  <a:schemeClr val="tx1">
                    <a:lumMod val="85000"/>
                    <a:lumOff val="15000"/>
                  </a:schemeClr>
                </a:solidFill>
              </a:rPr>
              <a:t> </a:t>
            </a:r>
            <a:r>
              <a:rPr lang="en-US" dirty="0" err="1">
                <a:solidFill>
                  <a:schemeClr val="tx1">
                    <a:lumMod val="85000"/>
                    <a:lumOff val="15000"/>
                  </a:schemeClr>
                </a:solidFill>
              </a:rPr>
              <a:t>nasional</a:t>
            </a:r>
            <a:endParaRPr lang="en-US" dirty="0">
              <a:solidFill>
                <a:schemeClr val="tx1">
                  <a:lumMod val="85000"/>
                  <a:lumOff val="15000"/>
                </a:schemeClr>
              </a:solidFill>
            </a:endParaRPr>
          </a:p>
          <a:p>
            <a:pPr marL="320040" indent="-320040">
              <a:buFont typeface="Wingdings"/>
              <a:buChar char=""/>
              <a:defRPr/>
            </a:pPr>
            <a:r>
              <a:rPr lang="en-US" dirty="0" err="1">
                <a:solidFill>
                  <a:schemeClr val="tx1">
                    <a:lumMod val="85000"/>
                    <a:lumOff val="15000"/>
                  </a:schemeClr>
                </a:solidFill>
              </a:rPr>
              <a:t>Pemerintahan</a:t>
            </a:r>
            <a:r>
              <a:rPr lang="en-US" dirty="0">
                <a:solidFill>
                  <a:schemeClr val="tx1">
                    <a:lumMod val="85000"/>
                    <a:lumOff val="15000"/>
                  </a:schemeClr>
                </a:solidFill>
              </a:rPr>
              <a:t> </a:t>
            </a:r>
            <a:r>
              <a:rPr lang="en-US" dirty="0" err="1">
                <a:solidFill>
                  <a:schemeClr val="tx1">
                    <a:lumMod val="85000"/>
                    <a:lumOff val="15000"/>
                  </a:schemeClr>
                </a:solidFill>
              </a:rPr>
              <a:t>berdasarkan</a:t>
            </a:r>
            <a:r>
              <a:rPr lang="en-US" dirty="0">
                <a:solidFill>
                  <a:schemeClr val="tx1">
                    <a:lumMod val="85000"/>
                    <a:lumOff val="15000"/>
                  </a:schemeClr>
                </a:solidFill>
              </a:rPr>
              <a:t> </a:t>
            </a:r>
            <a:r>
              <a:rPr lang="en-US" dirty="0" err="1">
                <a:solidFill>
                  <a:schemeClr val="tx1">
                    <a:lumMod val="85000"/>
                    <a:lumOff val="15000"/>
                  </a:schemeClr>
                </a:solidFill>
              </a:rPr>
              <a:t>hukum</a:t>
            </a:r>
            <a:r>
              <a:rPr lang="en-US" dirty="0">
                <a:solidFill>
                  <a:schemeClr val="tx1">
                    <a:lumMod val="85000"/>
                    <a:lumOff val="15000"/>
                  </a:schemeClr>
                </a:solidFill>
              </a:rPr>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C707-4586-4475-B5F8-DA86EAE3153D}"/>
              </a:ext>
            </a:extLst>
          </p:cNvPr>
          <p:cNvSpPr>
            <a:spLocks noGrp="1"/>
          </p:cNvSpPr>
          <p:nvPr>
            <p:ph type="title"/>
          </p:nvPr>
        </p:nvSpPr>
        <p:spPr/>
        <p:txBody>
          <a:bodyPr rtlCol="0">
            <a:noAutofit/>
          </a:bodyPr>
          <a:lstStyle/>
          <a:p>
            <a:pPr>
              <a:defRPr/>
            </a:pPr>
            <a:r>
              <a:rPr lang="en-US" sz="3600" b="1" dirty="0" err="1">
                <a:solidFill>
                  <a:schemeClr val="tx1">
                    <a:lumMod val="85000"/>
                    <a:lumOff val="15000"/>
                  </a:schemeClr>
                </a:solidFill>
              </a:rPr>
              <a:t>Demokrasi</a:t>
            </a:r>
            <a:r>
              <a:rPr lang="en-US" sz="3600" b="1" dirty="0">
                <a:solidFill>
                  <a:schemeClr val="tx1">
                    <a:lumMod val="85000"/>
                    <a:lumOff val="15000"/>
                  </a:schemeClr>
                </a:solidFill>
              </a:rPr>
              <a:t> liberal</a:t>
            </a:r>
            <a:r>
              <a:rPr lang="en-US" sz="3600" dirty="0">
                <a:solidFill>
                  <a:schemeClr val="tx1">
                    <a:lumMod val="85000"/>
                    <a:lumOff val="15000"/>
                  </a:schemeClr>
                </a:solidFill>
              </a:rPr>
              <a:t> (</a:t>
            </a:r>
            <a:r>
              <a:rPr lang="en-US" sz="3600" dirty="0" err="1">
                <a:solidFill>
                  <a:schemeClr val="tx1">
                    <a:lumMod val="85000"/>
                    <a:lumOff val="15000"/>
                  </a:schemeClr>
                </a:solidFill>
              </a:rPr>
              <a:t>atau</a:t>
            </a:r>
            <a:r>
              <a:rPr lang="en-US" sz="3600" dirty="0">
                <a:solidFill>
                  <a:schemeClr val="tx1">
                    <a:lumMod val="85000"/>
                    <a:lumOff val="15000"/>
                  </a:schemeClr>
                </a:solidFill>
              </a:rPr>
              <a:t> </a:t>
            </a:r>
            <a:r>
              <a:rPr lang="en-US" sz="3600" b="1" dirty="0" err="1">
                <a:solidFill>
                  <a:schemeClr val="tx1">
                    <a:lumMod val="85000"/>
                    <a:lumOff val="15000"/>
                  </a:schemeClr>
                </a:solidFill>
              </a:rPr>
              <a:t>demokrasi</a:t>
            </a:r>
            <a:r>
              <a:rPr lang="en-US" sz="3600" b="1" dirty="0">
                <a:solidFill>
                  <a:schemeClr val="tx1">
                    <a:lumMod val="85000"/>
                    <a:lumOff val="15000"/>
                  </a:schemeClr>
                </a:solidFill>
              </a:rPr>
              <a:t> </a:t>
            </a:r>
            <a:r>
              <a:rPr lang="en-US" sz="3600" b="1" dirty="0" err="1">
                <a:solidFill>
                  <a:schemeClr val="tx1">
                    <a:lumMod val="85000"/>
                    <a:lumOff val="15000"/>
                  </a:schemeClr>
                </a:solidFill>
              </a:rPr>
              <a:t>konstitusional</a:t>
            </a:r>
            <a:r>
              <a:rPr lang="en-US" sz="3600" dirty="0">
                <a:solidFill>
                  <a:schemeClr val="tx1">
                    <a:lumMod val="85000"/>
                    <a:lumOff val="15000"/>
                  </a:schemeClr>
                </a:solidFill>
              </a:rPr>
              <a:t>)</a:t>
            </a:r>
            <a:endParaRPr lang="en-US" sz="3600" dirty="0"/>
          </a:p>
        </p:txBody>
      </p:sp>
      <p:sp>
        <p:nvSpPr>
          <p:cNvPr id="3" name="Content Placeholder 2">
            <a:extLst>
              <a:ext uri="{FF2B5EF4-FFF2-40B4-BE49-F238E27FC236}">
                <a16:creationId xmlns:a16="http://schemas.microsoft.com/office/drawing/2014/main" id="{444390A3-D33F-46BC-B14A-1434F6DA5480}"/>
              </a:ext>
            </a:extLst>
          </p:cNvPr>
          <p:cNvSpPr>
            <a:spLocks noGrp="1"/>
          </p:cNvSpPr>
          <p:nvPr>
            <p:ph idx="1"/>
          </p:nvPr>
        </p:nvSpPr>
        <p:spPr/>
        <p:txBody>
          <a:bodyPr/>
          <a:lstStyle/>
          <a:p>
            <a:pPr marL="320040" indent="-320040">
              <a:buFont typeface="Wingdings"/>
              <a:buChar char=""/>
              <a:defRPr/>
            </a:pPr>
            <a:r>
              <a:rPr lang="en-US" dirty="0" err="1">
                <a:solidFill>
                  <a:schemeClr val="tx1">
                    <a:lumMod val="85000"/>
                    <a:lumOff val="15000"/>
                  </a:schemeClr>
                </a:solidFill>
              </a:rPr>
              <a:t>adalah</a:t>
            </a:r>
            <a:r>
              <a:rPr lang="en-US" dirty="0">
                <a:solidFill>
                  <a:schemeClr val="tx1">
                    <a:lumMod val="85000"/>
                    <a:lumOff val="15000"/>
                  </a:schemeClr>
                </a:solidFill>
              </a:rPr>
              <a:t> </a:t>
            </a:r>
            <a:r>
              <a:rPr lang="en-US" dirty="0" err="1">
                <a:solidFill>
                  <a:schemeClr val="tx1">
                    <a:lumMod val="85000"/>
                    <a:lumOff val="15000"/>
                  </a:schemeClr>
                </a:solidFill>
              </a:rPr>
              <a:t>sistem</a:t>
            </a:r>
            <a:r>
              <a:rPr lang="en-US" dirty="0">
                <a:solidFill>
                  <a:schemeClr val="tx1">
                    <a:lumMod val="85000"/>
                    <a:lumOff val="15000"/>
                  </a:schemeClr>
                </a:solidFill>
              </a:rPr>
              <a:t> </a:t>
            </a:r>
            <a:r>
              <a:rPr lang="en-US" dirty="0" err="1">
                <a:solidFill>
                  <a:schemeClr val="tx1">
                    <a:lumMod val="85000"/>
                    <a:lumOff val="15000"/>
                  </a:schemeClr>
                </a:solidFill>
              </a:rPr>
              <a:t>politik</a:t>
            </a:r>
            <a:r>
              <a:rPr lang="en-US" dirty="0">
                <a:solidFill>
                  <a:schemeClr val="tx1">
                    <a:lumMod val="85000"/>
                    <a:lumOff val="15000"/>
                  </a:schemeClr>
                </a:solidFill>
              </a:rPr>
              <a:t> yang </a:t>
            </a:r>
            <a:r>
              <a:rPr lang="en-US" dirty="0" err="1">
                <a:solidFill>
                  <a:schemeClr val="tx1">
                    <a:lumMod val="85000"/>
                    <a:lumOff val="15000"/>
                  </a:schemeClr>
                </a:solidFill>
              </a:rPr>
              <a:t>melindungi</a:t>
            </a:r>
            <a:r>
              <a:rPr lang="en-US" dirty="0">
                <a:solidFill>
                  <a:schemeClr val="tx1">
                    <a:lumMod val="85000"/>
                    <a:lumOff val="15000"/>
                  </a:schemeClr>
                </a:solidFill>
              </a:rPr>
              <a:t> </a:t>
            </a:r>
            <a:r>
              <a:rPr lang="en-US" dirty="0" err="1">
                <a:solidFill>
                  <a:schemeClr val="tx1">
                    <a:lumMod val="85000"/>
                    <a:lumOff val="15000"/>
                  </a:schemeClr>
                </a:solidFill>
              </a:rPr>
              <a:t>secara</a:t>
            </a:r>
            <a:r>
              <a:rPr lang="en-US" dirty="0">
                <a:solidFill>
                  <a:schemeClr val="tx1">
                    <a:lumMod val="85000"/>
                    <a:lumOff val="15000"/>
                  </a:schemeClr>
                </a:solidFill>
              </a:rPr>
              <a:t> </a:t>
            </a:r>
            <a:r>
              <a:rPr lang="en-US" dirty="0" err="1">
                <a:solidFill>
                  <a:schemeClr val="tx1">
                    <a:lumMod val="85000"/>
                    <a:lumOff val="15000"/>
                  </a:schemeClr>
                </a:solidFill>
              </a:rPr>
              <a:t>konstitusional</a:t>
            </a:r>
            <a:r>
              <a:rPr lang="en-US" dirty="0">
                <a:solidFill>
                  <a:schemeClr val="tx1">
                    <a:lumMod val="85000"/>
                    <a:lumOff val="15000"/>
                  </a:schemeClr>
                </a:solidFill>
              </a:rPr>
              <a:t> </a:t>
            </a:r>
            <a:r>
              <a:rPr lang="en-US" dirty="0" err="1">
                <a:solidFill>
                  <a:schemeClr val="tx1">
                    <a:lumMod val="85000"/>
                    <a:lumOff val="15000"/>
                  </a:schemeClr>
                </a:solidFill>
              </a:rPr>
              <a:t>hak-hak</a:t>
            </a:r>
            <a:r>
              <a:rPr lang="en-US" dirty="0">
                <a:solidFill>
                  <a:schemeClr val="tx1">
                    <a:lumMod val="85000"/>
                    <a:lumOff val="15000"/>
                  </a:schemeClr>
                </a:solidFill>
              </a:rPr>
              <a:t> </a:t>
            </a:r>
            <a:r>
              <a:rPr lang="en-US" dirty="0" err="1">
                <a:solidFill>
                  <a:schemeClr val="tx1">
                    <a:lumMod val="85000"/>
                    <a:lumOff val="15000"/>
                  </a:schemeClr>
                </a:solidFill>
              </a:rPr>
              <a:t>individu</a:t>
            </a:r>
            <a:r>
              <a:rPr lang="en-US" dirty="0">
                <a:solidFill>
                  <a:schemeClr val="tx1">
                    <a:lumMod val="85000"/>
                    <a:lumOff val="15000"/>
                  </a:schemeClr>
                </a:solidFill>
              </a:rPr>
              <a:t> </a:t>
            </a:r>
            <a:r>
              <a:rPr lang="en-US" dirty="0" err="1">
                <a:solidFill>
                  <a:schemeClr val="tx1">
                    <a:lumMod val="85000"/>
                    <a:lumOff val="15000"/>
                  </a:schemeClr>
                </a:solidFill>
              </a:rPr>
              <a:t>dari</a:t>
            </a:r>
            <a:r>
              <a:rPr lang="en-US" dirty="0">
                <a:solidFill>
                  <a:schemeClr val="tx1">
                    <a:lumMod val="85000"/>
                    <a:lumOff val="15000"/>
                  </a:schemeClr>
                </a:solidFill>
              </a:rPr>
              <a:t> </a:t>
            </a:r>
            <a:r>
              <a:rPr lang="en-US" dirty="0" err="1">
                <a:solidFill>
                  <a:schemeClr val="tx1">
                    <a:lumMod val="85000"/>
                    <a:lumOff val="15000"/>
                  </a:schemeClr>
                </a:solidFill>
              </a:rPr>
              <a:t>kekuasaan</a:t>
            </a:r>
            <a:r>
              <a:rPr lang="en-US" dirty="0">
                <a:solidFill>
                  <a:schemeClr val="tx1">
                    <a:lumMod val="85000"/>
                    <a:lumOff val="15000"/>
                  </a:schemeClr>
                </a:solidFill>
              </a:rPr>
              <a:t> </a:t>
            </a:r>
            <a:r>
              <a:rPr lang="en-US" dirty="0" err="1">
                <a:solidFill>
                  <a:schemeClr val="tx1">
                    <a:lumMod val="85000"/>
                    <a:lumOff val="15000"/>
                  </a:schemeClr>
                </a:solidFill>
              </a:rPr>
              <a:t>pemerintah.Dalam</a:t>
            </a:r>
            <a:r>
              <a:rPr lang="en-US" dirty="0">
                <a:solidFill>
                  <a:schemeClr val="tx1">
                    <a:lumMod val="85000"/>
                    <a:lumOff val="15000"/>
                  </a:schemeClr>
                </a:solidFill>
              </a:rPr>
              <a:t> </a:t>
            </a:r>
            <a:r>
              <a:rPr lang="en-US" dirty="0" err="1">
                <a:solidFill>
                  <a:schemeClr val="tx1">
                    <a:lumMod val="85000"/>
                    <a:lumOff val="15000"/>
                  </a:schemeClr>
                </a:solidFill>
              </a:rPr>
              <a:t>demokrasi</a:t>
            </a:r>
            <a:r>
              <a:rPr lang="en-US" dirty="0">
                <a:solidFill>
                  <a:schemeClr val="tx1">
                    <a:lumMod val="85000"/>
                    <a:lumOff val="15000"/>
                  </a:schemeClr>
                </a:solidFill>
              </a:rPr>
              <a:t> liberal, </a:t>
            </a:r>
            <a:r>
              <a:rPr lang="en-US" dirty="0" err="1">
                <a:solidFill>
                  <a:schemeClr val="tx1">
                    <a:lumMod val="85000"/>
                    <a:lumOff val="15000"/>
                  </a:schemeClr>
                </a:solidFill>
              </a:rPr>
              <a:t>keputusan-keputusan</a:t>
            </a:r>
            <a:r>
              <a:rPr lang="en-US" dirty="0">
                <a:solidFill>
                  <a:schemeClr val="tx1">
                    <a:lumMod val="85000"/>
                    <a:lumOff val="15000"/>
                  </a:schemeClr>
                </a:solidFill>
              </a:rPr>
              <a:t> </a:t>
            </a:r>
            <a:r>
              <a:rPr lang="en-US" dirty="0" err="1">
                <a:solidFill>
                  <a:schemeClr val="tx1">
                    <a:lumMod val="85000"/>
                    <a:lumOff val="15000"/>
                  </a:schemeClr>
                </a:solidFill>
              </a:rPr>
              <a:t>mayoritas</a:t>
            </a:r>
            <a:r>
              <a:rPr lang="en-US" dirty="0">
                <a:solidFill>
                  <a:schemeClr val="tx1">
                    <a:lumMod val="85000"/>
                    <a:lumOff val="15000"/>
                  </a:schemeClr>
                </a:solidFill>
              </a:rPr>
              <a:t> (</a:t>
            </a:r>
            <a:r>
              <a:rPr lang="en-US" dirty="0" err="1">
                <a:solidFill>
                  <a:schemeClr val="tx1">
                    <a:lumMod val="85000"/>
                    <a:lumOff val="15000"/>
                  </a:schemeClr>
                </a:solidFill>
              </a:rPr>
              <a:t>dari</a:t>
            </a:r>
            <a:r>
              <a:rPr lang="en-US" dirty="0">
                <a:solidFill>
                  <a:schemeClr val="tx1">
                    <a:lumMod val="85000"/>
                    <a:lumOff val="15000"/>
                  </a:schemeClr>
                </a:solidFill>
              </a:rPr>
              <a:t> </a:t>
            </a:r>
            <a:r>
              <a:rPr lang="en-US" dirty="0" err="1">
                <a:solidFill>
                  <a:schemeClr val="tx1">
                    <a:lumMod val="85000"/>
                    <a:lumOff val="15000"/>
                  </a:schemeClr>
                </a:solidFill>
              </a:rPr>
              <a:t>proses</a:t>
            </a:r>
            <a:r>
              <a:rPr lang="en-US" dirty="0">
                <a:solidFill>
                  <a:schemeClr val="tx1">
                    <a:lumMod val="85000"/>
                    <a:lumOff val="15000"/>
                  </a:schemeClr>
                </a:solidFill>
              </a:rPr>
              <a:t> </a:t>
            </a:r>
            <a:r>
              <a:rPr lang="en-US" dirty="0" err="1">
                <a:solidFill>
                  <a:schemeClr val="tx1">
                    <a:lumMod val="85000"/>
                    <a:lumOff val="15000"/>
                  </a:schemeClr>
                </a:solidFill>
              </a:rPr>
              <a:t>perwakilan</a:t>
            </a:r>
            <a:r>
              <a:rPr lang="en-US" dirty="0">
                <a:solidFill>
                  <a:schemeClr val="tx1">
                    <a:lumMod val="85000"/>
                    <a:lumOff val="15000"/>
                  </a:schemeClr>
                </a:solidFill>
              </a:rPr>
              <a:t> </a:t>
            </a:r>
            <a:r>
              <a:rPr lang="en-US" dirty="0" err="1">
                <a:solidFill>
                  <a:schemeClr val="tx1">
                    <a:lumMod val="85000"/>
                    <a:lumOff val="15000"/>
                  </a:schemeClr>
                </a:solidFill>
              </a:rPr>
              <a:t>atau</a:t>
            </a:r>
            <a:r>
              <a:rPr lang="en-US" dirty="0">
                <a:solidFill>
                  <a:schemeClr val="tx1">
                    <a:lumMod val="85000"/>
                    <a:lumOff val="15000"/>
                  </a:schemeClr>
                </a:solidFill>
              </a:rPr>
              <a:t> </a:t>
            </a:r>
            <a:r>
              <a:rPr lang="en-US" dirty="0" err="1">
                <a:solidFill>
                  <a:schemeClr val="tx1">
                    <a:lumMod val="85000"/>
                    <a:lumOff val="15000"/>
                  </a:schemeClr>
                </a:solidFill>
              </a:rPr>
              <a:t>langsung</a:t>
            </a:r>
            <a:r>
              <a:rPr lang="en-US" dirty="0">
                <a:solidFill>
                  <a:schemeClr val="tx1">
                    <a:lumMod val="85000"/>
                    <a:lumOff val="15000"/>
                  </a:schemeClr>
                </a:solidFill>
              </a:rPr>
              <a:t>) </a:t>
            </a:r>
            <a:r>
              <a:rPr lang="en-US" dirty="0" err="1">
                <a:solidFill>
                  <a:schemeClr val="tx1">
                    <a:lumMod val="85000"/>
                    <a:lumOff val="15000"/>
                  </a:schemeClr>
                </a:solidFill>
              </a:rPr>
              <a:t>diberlakukan</a:t>
            </a:r>
            <a:r>
              <a:rPr lang="en-US" dirty="0">
                <a:solidFill>
                  <a:schemeClr val="tx1">
                    <a:lumMod val="85000"/>
                    <a:lumOff val="15000"/>
                  </a:schemeClr>
                </a:solidFill>
              </a:rPr>
              <a:t> </a:t>
            </a:r>
            <a:r>
              <a:rPr lang="en-US" dirty="0" err="1">
                <a:solidFill>
                  <a:schemeClr val="tx1">
                    <a:lumMod val="85000"/>
                    <a:lumOff val="15000"/>
                  </a:schemeClr>
                </a:solidFill>
              </a:rPr>
              <a:t>pada</a:t>
            </a:r>
            <a:r>
              <a:rPr lang="en-US" dirty="0">
                <a:solidFill>
                  <a:schemeClr val="tx1">
                    <a:lumMod val="85000"/>
                    <a:lumOff val="15000"/>
                  </a:schemeClr>
                </a:solidFill>
              </a:rPr>
              <a:t> </a:t>
            </a:r>
            <a:r>
              <a:rPr lang="en-US" dirty="0" err="1">
                <a:solidFill>
                  <a:schemeClr val="tx1">
                    <a:lumMod val="85000"/>
                    <a:lumOff val="15000"/>
                  </a:schemeClr>
                </a:solidFill>
              </a:rPr>
              <a:t>sebagian</a:t>
            </a:r>
            <a:r>
              <a:rPr lang="en-US" dirty="0">
                <a:solidFill>
                  <a:schemeClr val="tx1">
                    <a:lumMod val="85000"/>
                    <a:lumOff val="15000"/>
                  </a:schemeClr>
                </a:solidFill>
              </a:rPr>
              <a:t> </a:t>
            </a:r>
            <a:r>
              <a:rPr lang="en-US" dirty="0" err="1">
                <a:solidFill>
                  <a:schemeClr val="tx1">
                    <a:lumMod val="85000"/>
                    <a:lumOff val="15000"/>
                  </a:schemeClr>
                </a:solidFill>
              </a:rPr>
              <a:t>besar</a:t>
            </a:r>
            <a:r>
              <a:rPr lang="en-US" dirty="0">
                <a:solidFill>
                  <a:schemeClr val="tx1">
                    <a:lumMod val="85000"/>
                    <a:lumOff val="15000"/>
                  </a:schemeClr>
                </a:solidFill>
              </a:rPr>
              <a:t> </a:t>
            </a:r>
            <a:r>
              <a:rPr lang="en-US" dirty="0" err="1">
                <a:solidFill>
                  <a:schemeClr val="tx1">
                    <a:lumMod val="85000"/>
                    <a:lumOff val="15000"/>
                  </a:schemeClr>
                </a:solidFill>
              </a:rPr>
              <a:t>bidang-bidang</a:t>
            </a:r>
            <a:r>
              <a:rPr lang="en-US" dirty="0">
                <a:solidFill>
                  <a:schemeClr val="tx1">
                    <a:lumMod val="85000"/>
                    <a:lumOff val="15000"/>
                  </a:schemeClr>
                </a:solidFill>
              </a:rPr>
              <a:t> </a:t>
            </a:r>
            <a:r>
              <a:rPr lang="en-US" dirty="0" err="1">
                <a:solidFill>
                  <a:schemeClr val="tx1">
                    <a:lumMod val="85000"/>
                    <a:lumOff val="15000"/>
                  </a:schemeClr>
                </a:solidFill>
              </a:rPr>
              <a:t>kebijakan</a:t>
            </a:r>
            <a:r>
              <a:rPr lang="en-US" dirty="0">
                <a:solidFill>
                  <a:schemeClr val="tx1">
                    <a:lumMod val="85000"/>
                    <a:lumOff val="15000"/>
                  </a:schemeClr>
                </a:solidFill>
              </a:rPr>
              <a:t> </a:t>
            </a:r>
            <a:r>
              <a:rPr lang="en-US" dirty="0" err="1">
                <a:solidFill>
                  <a:schemeClr val="tx1">
                    <a:lumMod val="85000"/>
                    <a:lumOff val="15000"/>
                  </a:schemeClr>
                </a:solidFill>
              </a:rPr>
              <a:t>pemerintah</a:t>
            </a:r>
            <a:r>
              <a:rPr lang="en-US" dirty="0">
                <a:solidFill>
                  <a:schemeClr val="tx1">
                    <a:lumMod val="85000"/>
                    <a:lumOff val="15000"/>
                  </a:schemeClr>
                </a:solidFill>
              </a:rPr>
              <a:t> yang </a:t>
            </a:r>
            <a:r>
              <a:rPr lang="en-US" dirty="0" err="1">
                <a:solidFill>
                  <a:schemeClr val="tx1">
                    <a:lumMod val="85000"/>
                    <a:lumOff val="15000"/>
                  </a:schemeClr>
                </a:solidFill>
              </a:rPr>
              <a:t>tunduk</a:t>
            </a:r>
            <a:r>
              <a:rPr lang="en-US" dirty="0">
                <a:solidFill>
                  <a:schemeClr val="tx1">
                    <a:lumMod val="85000"/>
                    <a:lumOff val="15000"/>
                  </a:schemeClr>
                </a:solidFill>
              </a:rPr>
              <a:t> </a:t>
            </a:r>
            <a:r>
              <a:rPr lang="en-US" dirty="0" err="1">
                <a:solidFill>
                  <a:schemeClr val="tx1">
                    <a:lumMod val="85000"/>
                    <a:lumOff val="15000"/>
                  </a:schemeClr>
                </a:solidFill>
              </a:rPr>
              <a:t>pada</a:t>
            </a:r>
            <a:r>
              <a:rPr lang="en-US" dirty="0">
                <a:solidFill>
                  <a:schemeClr val="tx1">
                    <a:lumMod val="85000"/>
                    <a:lumOff val="15000"/>
                  </a:schemeClr>
                </a:solidFill>
              </a:rPr>
              <a:t> </a:t>
            </a:r>
            <a:r>
              <a:rPr lang="en-US" dirty="0" err="1">
                <a:solidFill>
                  <a:schemeClr val="tx1">
                    <a:lumMod val="85000"/>
                    <a:lumOff val="15000"/>
                  </a:schemeClr>
                </a:solidFill>
              </a:rPr>
              <a:t>pembatasan-pembatasan</a:t>
            </a:r>
            <a:r>
              <a:rPr lang="en-US" dirty="0">
                <a:solidFill>
                  <a:schemeClr val="tx1">
                    <a:lumMod val="85000"/>
                    <a:lumOff val="15000"/>
                  </a:schemeClr>
                </a:solidFill>
              </a:rPr>
              <a:t> agar </a:t>
            </a:r>
            <a:r>
              <a:rPr lang="en-US" dirty="0" err="1">
                <a:solidFill>
                  <a:schemeClr val="tx1">
                    <a:lumMod val="85000"/>
                    <a:lumOff val="15000"/>
                  </a:schemeClr>
                </a:solidFill>
              </a:rPr>
              <a:t>keputusan</a:t>
            </a:r>
            <a:r>
              <a:rPr lang="en-US" dirty="0">
                <a:solidFill>
                  <a:schemeClr val="tx1">
                    <a:lumMod val="85000"/>
                    <a:lumOff val="15000"/>
                  </a:schemeClr>
                </a:solidFill>
              </a:rPr>
              <a:t> </a:t>
            </a:r>
            <a:r>
              <a:rPr lang="en-US" dirty="0" err="1">
                <a:solidFill>
                  <a:schemeClr val="tx1">
                    <a:lumMod val="85000"/>
                    <a:lumOff val="15000"/>
                  </a:schemeClr>
                </a:solidFill>
              </a:rPr>
              <a:t>pemerintah</a:t>
            </a:r>
            <a:r>
              <a:rPr lang="en-US" dirty="0">
                <a:solidFill>
                  <a:schemeClr val="tx1">
                    <a:lumMod val="85000"/>
                    <a:lumOff val="15000"/>
                  </a:schemeClr>
                </a:solidFill>
              </a:rPr>
              <a:t> </a:t>
            </a:r>
            <a:r>
              <a:rPr lang="en-US" dirty="0" err="1">
                <a:solidFill>
                  <a:schemeClr val="tx1">
                    <a:lumMod val="85000"/>
                    <a:lumOff val="15000"/>
                  </a:schemeClr>
                </a:solidFill>
              </a:rPr>
              <a:t>tidak</a:t>
            </a:r>
            <a:r>
              <a:rPr lang="en-US" dirty="0">
                <a:solidFill>
                  <a:schemeClr val="tx1">
                    <a:lumMod val="85000"/>
                    <a:lumOff val="15000"/>
                  </a:schemeClr>
                </a:solidFill>
              </a:rPr>
              <a:t> </a:t>
            </a:r>
            <a:r>
              <a:rPr lang="en-US" dirty="0" err="1">
                <a:solidFill>
                  <a:schemeClr val="tx1">
                    <a:lumMod val="85000"/>
                    <a:lumOff val="15000"/>
                  </a:schemeClr>
                </a:solidFill>
              </a:rPr>
              <a:t>melanggar</a:t>
            </a:r>
            <a:r>
              <a:rPr lang="en-US" dirty="0">
                <a:solidFill>
                  <a:schemeClr val="tx1">
                    <a:lumMod val="85000"/>
                    <a:lumOff val="15000"/>
                  </a:schemeClr>
                </a:solidFill>
              </a:rPr>
              <a:t> </a:t>
            </a:r>
            <a:r>
              <a:rPr lang="en-US" dirty="0" err="1">
                <a:solidFill>
                  <a:schemeClr val="tx1">
                    <a:lumMod val="85000"/>
                    <a:lumOff val="15000"/>
                  </a:schemeClr>
                </a:solidFill>
              </a:rPr>
              <a:t>kemerdekaan</a:t>
            </a:r>
            <a:r>
              <a:rPr lang="en-US" dirty="0">
                <a:solidFill>
                  <a:schemeClr val="tx1">
                    <a:lumMod val="85000"/>
                    <a:lumOff val="15000"/>
                  </a:schemeClr>
                </a:solidFill>
              </a:rPr>
              <a:t> </a:t>
            </a:r>
            <a:r>
              <a:rPr lang="en-US" dirty="0" err="1">
                <a:solidFill>
                  <a:schemeClr val="tx1">
                    <a:lumMod val="85000"/>
                    <a:lumOff val="15000"/>
                  </a:schemeClr>
                </a:solidFill>
              </a:rPr>
              <a:t>dan</a:t>
            </a:r>
            <a:r>
              <a:rPr lang="en-US" dirty="0">
                <a:solidFill>
                  <a:schemeClr val="tx1">
                    <a:lumMod val="85000"/>
                    <a:lumOff val="15000"/>
                  </a:schemeClr>
                </a:solidFill>
              </a:rPr>
              <a:t> </a:t>
            </a:r>
            <a:r>
              <a:rPr lang="en-US" dirty="0" err="1">
                <a:solidFill>
                  <a:schemeClr val="tx1">
                    <a:lumMod val="85000"/>
                    <a:lumOff val="15000"/>
                  </a:schemeClr>
                </a:solidFill>
              </a:rPr>
              <a:t>hak-hak</a:t>
            </a:r>
            <a:r>
              <a:rPr lang="en-US" dirty="0">
                <a:solidFill>
                  <a:schemeClr val="tx1">
                    <a:lumMod val="85000"/>
                    <a:lumOff val="15000"/>
                  </a:schemeClr>
                </a:solidFill>
              </a:rPr>
              <a:t> </a:t>
            </a:r>
            <a:r>
              <a:rPr lang="en-US" dirty="0" err="1">
                <a:solidFill>
                  <a:schemeClr val="tx1">
                    <a:lumMod val="85000"/>
                    <a:lumOff val="15000"/>
                  </a:schemeClr>
                </a:solidFill>
              </a:rPr>
              <a:t>individu</a:t>
            </a:r>
            <a:r>
              <a:rPr lang="en-US" dirty="0">
                <a:solidFill>
                  <a:schemeClr val="tx1">
                    <a:lumMod val="85000"/>
                    <a:lumOff val="15000"/>
                  </a:schemeClr>
                </a:solidFill>
              </a:rPr>
              <a:t> </a:t>
            </a:r>
            <a:r>
              <a:rPr lang="en-US" dirty="0" err="1">
                <a:solidFill>
                  <a:schemeClr val="tx1">
                    <a:lumMod val="85000"/>
                    <a:lumOff val="15000"/>
                  </a:schemeClr>
                </a:solidFill>
              </a:rPr>
              <a:t>seperti</a:t>
            </a:r>
            <a:r>
              <a:rPr lang="en-US" dirty="0">
                <a:solidFill>
                  <a:schemeClr val="tx1">
                    <a:lumMod val="85000"/>
                    <a:lumOff val="15000"/>
                  </a:schemeClr>
                </a:solidFill>
              </a:rPr>
              <a:t> </a:t>
            </a:r>
            <a:r>
              <a:rPr lang="en-US" dirty="0" err="1">
                <a:solidFill>
                  <a:schemeClr val="tx1">
                    <a:lumMod val="85000"/>
                    <a:lumOff val="15000"/>
                  </a:schemeClr>
                </a:solidFill>
              </a:rPr>
              <a:t>tercantum</a:t>
            </a:r>
            <a:r>
              <a:rPr lang="en-US" dirty="0">
                <a:solidFill>
                  <a:schemeClr val="tx1">
                    <a:lumMod val="85000"/>
                    <a:lumOff val="15000"/>
                  </a:schemeClr>
                </a:solidFill>
              </a:rPr>
              <a:t> </a:t>
            </a:r>
            <a:r>
              <a:rPr lang="en-US" dirty="0" err="1">
                <a:solidFill>
                  <a:schemeClr val="tx1">
                    <a:lumMod val="85000"/>
                    <a:lumOff val="15000"/>
                  </a:schemeClr>
                </a:solidFill>
              </a:rPr>
              <a:t>dalam</a:t>
            </a:r>
            <a:r>
              <a:rPr lang="en-US" dirty="0">
                <a:solidFill>
                  <a:schemeClr val="tx1">
                    <a:lumMod val="85000"/>
                    <a:lumOff val="15000"/>
                  </a:schemeClr>
                </a:solidFill>
              </a:rPr>
              <a:t> </a:t>
            </a:r>
            <a:r>
              <a:rPr lang="en-US" dirty="0" err="1">
                <a:solidFill>
                  <a:schemeClr val="tx1">
                    <a:lumMod val="85000"/>
                    <a:lumOff val="15000"/>
                  </a:schemeClr>
                </a:solidFill>
              </a:rPr>
              <a:t>konstitusi</a:t>
            </a:r>
            <a:r>
              <a:rPr lang="en-US" dirty="0">
                <a:solidFill>
                  <a:schemeClr val="tx1">
                    <a:lumMod val="85000"/>
                    <a:lumOff val="15000"/>
                  </a:schemeClr>
                </a:solidFill>
              </a:rPr>
              <a:t>.</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a:extLst>
              <a:ext uri="{FF2B5EF4-FFF2-40B4-BE49-F238E27FC236}">
                <a16:creationId xmlns:a16="http://schemas.microsoft.com/office/drawing/2014/main" id="{1B8413B7-0557-4939-AEA3-AEF92EF83110}"/>
              </a:ext>
            </a:extLst>
          </p:cNvPr>
          <p:cNvSpPr txBox="1">
            <a:spLocks noChangeArrowheads="1"/>
          </p:cNvSpPr>
          <p:nvPr/>
        </p:nvSpPr>
        <p:spPr bwMode="auto">
          <a:xfrm>
            <a:off x="2057400" y="819150"/>
            <a:ext cx="8229600" cy="55816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342900" indent="-342900">
              <a:defRPr/>
            </a:pPr>
            <a:r>
              <a:rPr lang="sv-SE" sz="2400" b="1" dirty="0">
                <a:solidFill>
                  <a:schemeClr val="tx1">
                    <a:lumMod val="85000"/>
                    <a:lumOff val="15000"/>
                  </a:schemeClr>
                </a:solidFill>
                <a:effectLst>
                  <a:outerShdw blurRad="38100" dist="38100" dir="2700000" algn="tl">
                    <a:srgbClr val="000000"/>
                  </a:outerShdw>
                </a:effectLst>
              </a:rPr>
              <a:t>Tentang peristiwa jatuh bangunnya kabinet, adalah </a:t>
            </a:r>
          </a:p>
          <a:p>
            <a:pPr marL="342900" indent="-342900">
              <a:spcAft>
                <a:spcPct val="20000"/>
              </a:spcAft>
              <a:defRPr/>
            </a:pPr>
            <a:r>
              <a:rPr lang="sv-SE" sz="2400" b="1" dirty="0">
                <a:solidFill>
                  <a:schemeClr val="tx1">
                    <a:lumMod val="85000"/>
                    <a:lumOff val="15000"/>
                  </a:schemeClr>
                </a:solidFill>
                <a:effectLst>
                  <a:outerShdw blurRad="38100" dist="38100" dir="2700000" algn="tl">
                    <a:srgbClr val="000000"/>
                  </a:outerShdw>
                </a:effectLst>
              </a:rPr>
              <a:t>berikut ini :</a:t>
            </a:r>
          </a:p>
          <a:p>
            <a:pPr marL="342900" indent="-342900">
              <a:spcAft>
                <a:spcPct val="20000"/>
              </a:spcAft>
              <a:buFontTx/>
              <a:buAutoNum type="arabicPeriod"/>
              <a:defRPr/>
            </a:pPr>
            <a:r>
              <a:rPr lang="sv-SE" sz="2000" b="1" dirty="0">
                <a:solidFill>
                  <a:schemeClr val="tx1">
                    <a:lumMod val="85000"/>
                    <a:lumOff val="15000"/>
                  </a:schemeClr>
                </a:solidFill>
                <a:effectLst>
                  <a:outerShdw blurRad="38100" dist="38100" dir="2700000" algn="tl">
                    <a:srgbClr val="000000"/>
                  </a:outerShdw>
                </a:effectLst>
              </a:rPr>
              <a:t>Kabinet Natsir (6 September 1950 – 27 April 1951), merupakan kabinet pertama yg memerintah pada masa demokrasi liberal.</a:t>
            </a:r>
            <a:endParaRPr lang="af-ZA" sz="2000" b="1" dirty="0">
              <a:solidFill>
                <a:schemeClr val="tx1">
                  <a:lumMod val="85000"/>
                  <a:lumOff val="15000"/>
                </a:schemeClr>
              </a:solidFill>
              <a:effectLst>
                <a:outerShdw blurRad="38100" dist="38100" dir="2700000" algn="tl">
                  <a:srgbClr val="000000"/>
                </a:outerShdw>
              </a:effectLst>
            </a:endParaRPr>
          </a:p>
          <a:p>
            <a:pPr marL="342900" indent="-342900">
              <a:spcAft>
                <a:spcPct val="20000"/>
              </a:spcAft>
              <a:buFontTx/>
              <a:buAutoNum type="arabicPeriod"/>
              <a:defRPr/>
            </a:pPr>
            <a:r>
              <a:rPr lang="af-ZA" sz="2000" b="1" dirty="0">
                <a:solidFill>
                  <a:schemeClr val="tx1">
                    <a:lumMod val="85000"/>
                    <a:lumOff val="15000"/>
                  </a:schemeClr>
                </a:solidFill>
                <a:effectLst>
                  <a:outerShdw blurRad="38100" dist="38100" dir="2700000" algn="tl">
                    <a:srgbClr val="000000"/>
                  </a:outerShdw>
                </a:effectLst>
              </a:rPr>
              <a:t>Kabinet Soekiman-Soewiryo (27 April 1951 – 3 April 1952), </a:t>
            </a:r>
            <a:r>
              <a:rPr lang="sv-SE" sz="2000" b="1" dirty="0">
                <a:solidFill>
                  <a:schemeClr val="tx1">
                    <a:lumMod val="85000"/>
                    <a:lumOff val="15000"/>
                  </a:schemeClr>
                </a:solidFill>
                <a:effectLst>
                  <a:outerShdw blurRad="38100" dist="38100" dir="2700000" algn="tl">
                    <a:srgbClr val="000000"/>
                  </a:outerShdw>
                </a:effectLst>
              </a:rPr>
              <a:t>dipimpin oleh Soekiman-Soewiryo (koalisi Masyumi – PNI).</a:t>
            </a:r>
          </a:p>
          <a:p>
            <a:pPr marL="342900" indent="-342900">
              <a:spcAft>
                <a:spcPct val="20000"/>
              </a:spcAft>
              <a:buFontTx/>
              <a:buAutoNum type="arabicPeriod"/>
              <a:defRPr/>
            </a:pPr>
            <a:r>
              <a:rPr lang="sv-SE" sz="2000" b="1" dirty="0">
                <a:solidFill>
                  <a:schemeClr val="tx1">
                    <a:lumMod val="85000"/>
                    <a:lumOff val="15000"/>
                  </a:schemeClr>
                </a:solidFill>
                <a:effectLst>
                  <a:outerShdw blurRad="38100" dist="38100" dir="2700000" algn="tl">
                    <a:srgbClr val="000000"/>
                  </a:outerShdw>
                </a:effectLst>
              </a:rPr>
              <a:t>Kabinet Wilopo (3 April 1952 – 3 Juni 1953), kabinet ini merintis sistem zaken kabinet (terdiri dari  para ahli dibidangnya).</a:t>
            </a:r>
          </a:p>
          <a:p>
            <a:pPr marL="342900" indent="-342900">
              <a:spcAft>
                <a:spcPct val="20000"/>
              </a:spcAft>
              <a:buFontTx/>
              <a:buAutoNum type="arabicPeriod"/>
              <a:defRPr/>
            </a:pPr>
            <a:r>
              <a:rPr lang="sv-SE" sz="2000" b="1" dirty="0">
                <a:solidFill>
                  <a:schemeClr val="tx1">
                    <a:lumMod val="85000"/>
                    <a:lumOff val="15000"/>
                  </a:schemeClr>
                </a:solidFill>
                <a:effectLst>
                  <a:outerShdw blurRad="38100" dist="38100" dir="2700000" algn="tl">
                    <a:srgbClr val="000000"/>
                  </a:outerShdw>
                </a:effectLst>
              </a:rPr>
              <a:t>Kabinet Ali Sastrowijoyo I (31 Juli 1953 – 12 Agustus 1955), merupakan kabinet terakhir sebelum pemilihan umum yang didukung oleh PNI – NU (Masyumi menjadi oposisi).</a:t>
            </a:r>
          </a:p>
          <a:p>
            <a:pPr marL="342900" indent="-342900">
              <a:spcAft>
                <a:spcPct val="20000"/>
              </a:spcAft>
              <a:buFontTx/>
              <a:buAutoNum type="arabicPeriod"/>
              <a:defRPr/>
            </a:pPr>
            <a:r>
              <a:rPr lang="sv-SE" sz="2000" b="1" dirty="0">
                <a:solidFill>
                  <a:schemeClr val="tx1">
                    <a:lumMod val="85000"/>
                    <a:lumOff val="15000"/>
                  </a:schemeClr>
                </a:solidFill>
                <a:effectLst>
                  <a:outerShdw blurRad="38100" dist="38100" dir="2700000" algn="tl">
                    <a:srgbClr val="000000"/>
                  </a:outerShdw>
                </a:effectLst>
              </a:rPr>
              <a:t>Kabinet Bahanudin Harahap dari Masyumi (12 Agustus 1955 – 3 Maret 1959).</a:t>
            </a:r>
          </a:p>
          <a:p>
            <a:pPr marL="342900" indent="-342900">
              <a:spcAft>
                <a:spcPct val="20000"/>
              </a:spcAft>
              <a:buFontTx/>
              <a:buAutoNum type="arabicPeriod"/>
              <a:defRPr/>
            </a:pPr>
            <a:r>
              <a:rPr lang="sv-SE" sz="2000" b="1" dirty="0">
                <a:solidFill>
                  <a:schemeClr val="tx1">
                    <a:lumMod val="85000"/>
                    <a:lumOff val="15000"/>
                  </a:schemeClr>
                </a:solidFill>
                <a:effectLst>
                  <a:outerShdw blurRad="38100" dist="38100" dir="2700000" algn="tl">
                    <a:srgbClr val="000000"/>
                  </a:outerShdw>
                </a:effectLst>
              </a:rPr>
              <a:t>Kabinet Ali II (20 Maret 19955 – 14 Maret 1957), kabinet koalisi PNI, Masyumi, dan NU.</a:t>
            </a:r>
          </a:p>
          <a:p>
            <a:pPr marL="342900" indent="-342900">
              <a:spcAft>
                <a:spcPct val="20000"/>
              </a:spcAft>
              <a:buFontTx/>
              <a:buAutoNum type="arabicPeriod"/>
              <a:defRPr/>
            </a:pPr>
            <a:r>
              <a:rPr lang="sv-SE" sz="2000" b="1" dirty="0">
                <a:solidFill>
                  <a:schemeClr val="tx1">
                    <a:lumMod val="85000"/>
                    <a:lumOff val="15000"/>
                  </a:schemeClr>
                </a:solidFill>
                <a:effectLst>
                  <a:outerShdw blurRad="38100" dist="38100" dir="2700000" algn="tl">
                    <a:srgbClr val="000000"/>
                  </a:outerShdw>
                </a:effectLst>
              </a:rPr>
              <a:t>Kabinet Juanda (9 April 1957) merupakan zaken kabinet.</a:t>
            </a:r>
            <a:endParaRPr lang="af-ZA" sz="2000" b="1" dirty="0">
              <a:solidFill>
                <a:schemeClr val="tx1">
                  <a:lumMod val="85000"/>
                  <a:lumOff val="15000"/>
                </a:schemeClr>
              </a:solidFill>
              <a:effectLst>
                <a:outerShdw blurRad="38100" dist="38100" dir="2700000" algn="tl">
                  <a:srgbClr val="000000"/>
                </a:outerShdw>
              </a:effectLst>
            </a:endParaRPr>
          </a:p>
        </p:txBody>
      </p:sp>
      <p:sp>
        <p:nvSpPr>
          <p:cNvPr id="514051" name="Text Box 3">
            <a:extLst>
              <a:ext uri="{FF2B5EF4-FFF2-40B4-BE49-F238E27FC236}">
                <a16:creationId xmlns:a16="http://schemas.microsoft.com/office/drawing/2014/main" id="{DB629724-6B9D-44D7-8C1E-2D91F46F6DDB}"/>
              </a:ext>
            </a:extLst>
          </p:cNvPr>
          <p:cNvSpPr txBox="1">
            <a:spLocks noChangeArrowheads="1"/>
          </p:cNvSpPr>
          <p:nvPr/>
        </p:nvSpPr>
        <p:spPr bwMode="auto">
          <a:xfrm>
            <a:off x="1981200" y="228601"/>
            <a:ext cx="31242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000000"/>
                  </a:outerShdw>
                </a:effectLst>
              </a:rPr>
              <a:t>Lanjutan ……………….</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ext Box 2">
            <a:extLst>
              <a:ext uri="{FF2B5EF4-FFF2-40B4-BE49-F238E27FC236}">
                <a16:creationId xmlns:a16="http://schemas.microsoft.com/office/drawing/2014/main" id="{D26E3545-565F-4AA3-9C54-70DD9E74B2A0}"/>
              </a:ext>
            </a:extLst>
          </p:cNvPr>
          <p:cNvSpPr txBox="1">
            <a:spLocks noChangeArrowheads="1"/>
          </p:cNvSpPr>
          <p:nvPr/>
        </p:nvSpPr>
        <p:spPr bwMode="auto">
          <a:xfrm>
            <a:off x="2209800" y="974726"/>
            <a:ext cx="31242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000000"/>
                  </a:outerShdw>
                </a:effectLst>
              </a:rPr>
              <a:t>Lanjutan ……………….</a:t>
            </a:r>
          </a:p>
        </p:txBody>
      </p:sp>
      <p:sp>
        <p:nvSpPr>
          <p:cNvPr id="515075" name="Text Box 3">
            <a:extLst>
              <a:ext uri="{FF2B5EF4-FFF2-40B4-BE49-F238E27FC236}">
                <a16:creationId xmlns:a16="http://schemas.microsoft.com/office/drawing/2014/main" id="{61C8D036-A012-4751-BCE6-1463F2153566}"/>
              </a:ext>
            </a:extLst>
          </p:cNvPr>
          <p:cNvSpPr txBox="1">
            <a:spLocks noChangeArrowheads="1"/>
          </p:cNvSpPr>
          <p:nvPr/>
        </p:nvSpPr>
        <p:spPr bwMode="auto">
          <a:xfrm>
            <a:off x="2286000" y="1679575"/>
            <a:ext cx="7924800" cy="193899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sv-SE" sz="2000" b="1">
                <a:solidFill>
                  <a:schemeClr val="tx1">
                    <a:lumMod val="85000"/>
                    <a:lumOff val="15000"/>
                  </a:schemeClr>
                </a:solidFill>
              </a:rPr>
              <a:t>Pada masa kabinet Ali Sastroamijoyo, telah dipersiapkan pelaksanaan pemilu II pada 29 September 1955. Namun, justru kabinet tersebut menyerahkan mandatnya kepada presiden, kemudian dilanjutkan oleh kabinet Bahanuddin Harahap. Pada masa inilah kemudian terlaksananya pemilu 1955, yang dinilai banyak kalangan sebagai satu pelaksanaan Pemilu Indonesia yang  bersih.</a:t>
            </a:r>
          </a:p>
        </p:txBody>
      </p:sp>
      <p:pic>
        <p:nvPicPr>
          <p:cNvPr id="6148" name="Picture 4" descr="anicharlieskates">
            <a:extLst>
              <a:ext uri="{FF2B5EF4-FFF2-40B4-BE49-F238E27FC236}">
                <a16:creationId xmlns:a16="http://schemas.microsoft.com/office/drawing/2014/main" id="{7F429682-4A32-4E4C-9C01-A2AD548BF7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533400"/>
            <a:ext cx="1323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8" name="Text Box 6">
            <a:extLst>
              <a:ext uri="{FF2B5EF4-FFF2-40B4-BE49-F238E27FC236}">
                <a16:creationId xmlns:a16="http://schemas.microsoft.com/office/drawing/2014/main" id="{EF176710-84A9-4981-AEC0-F06FC4940753}"/>
              </a:ext>
            </a:extLst>
          </p:cNvPr>
          <p:cNvSpPr txBox="1">
            <a:spLocks noChangeArrowheads="1"/>
          </p:cNvSpPr>
          <p:nvPr/>
        </p:nvSpPr>
        <p:spPr bwMode="auto">
          <a:xfrm>
            <a:off x="2286000" y="4191000"/>
            <a:ext cx="7924800" cy="19748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sv-SE" sz="2400" b="1" dirty="0">
                <a:solidFill>
                  <a:schemeClr val="tx1">
                    <a:lumMod val="85000"/>
                    <a:lumOff val="15000"/>
                  </a:schemeClr>
                </a:solidFill>
                <a:effectLst>
                  <a:outerShdw blurRad="38100" dist="38100" dir="2700000" algn="tl">
                    <a:srgbClr val="000000"/>
                  </a:outerShdw>
                </a:effectLst>
                <a:latin typeface="Maiandra GD" pitchFamily="34" charset="0"/>
              </a:rPr>
              <a:t>Jatuh bangunnya kabinet diera ini terus berlanjut hingga pada 1959. Pada masa inilah terjadi  kekacauan dikalangan konstituante yang tiada berakhir, maka kemudian Presiden Soekarno mengeluarkan Dekrit Presiden pada 5 juli 1959.</a:t>
            </a:r>
            <a:r>
              <a:rPr lang="en-US" sz="2400" b="1" dirty="0">
                <a:solidFill>
                  <a:schemeClr val="tx1">
                    <a:lumMod val="85000"/>
                    <a:lumOff val="15000"/>
                  </a:schemeClr>
                </a:solidFill>
                <a:effectLst>
                  <a:outerShdw blurRad="38100" dist="38100" dir="2700000" algn="tl">
                    <a:srgbClr val="000000"/>
                  </a:outerShdw>
                </a:effectLst>
                <a:latin typeface="Maiandra GD" pitchFamily="34" charset="0"/>
              </a:rPr>
              <a:t> </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F6C6D80F-3472-448C-A1DA-784D3BEF06BE}"/>
              </a:ext>
            </a:extLst>
          </p:cNvPr>
          <p:cNvSpPr txBox="1">
            <a:spLocks noChangeArrowheads="1"/>
          </p:cNvSpPr>
          <p:nvPr/>
        </p:nvSpPr>
        <p:spPr bwMode="auto">
          <a:xfrm>
            <a:off x="2133600" y="842964"/>
            <a:ext cx="7543800" cy="466725"/>
          </a:xfrm>
          <a:prstGeom prst="rect">
            <a:avLst/>
          </a:prstGeom>
          <a:noFill/>
          <a:ln w="9525">
            <a:solidFill>
              <a:srgbClr val="FFFF66"/>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lphaLcPeriod" startAt="2"/>
            </a:pPr>
            <a:r>
              <a:rPr lang="en-US" altLang="en-US" sz="2400" b="1">
                <a:latin typeface="Tw Cen MT" panose="020B0602020104020603" pitchFamily="34" charset="0"/>
              </a:rPr>
              <a:t>  Demokrasi Terpimpin (5 - 7 – 1959 s.d. 1965</a:t>
            </a:r>
          </a:p>
        </p:txBody>
      </p:sp>
      <p:sp>
        <p:nvSpPr>
          <p:cNvPr id="7171" name="Text Box 5">
            <a:extLst>
              <a:ext uri="{FF2B5EF4-FFF2-40B4-BE49-F238E27FC236}">
                <a16:creationId xmlns:a16="http://schemas.microsoft.com/office/drawing/2014/main" id="{2AF1BC71-88F9-47BE-9D20-8240E322F42E}"/>
              </a:ext>
            </a:extLst>
          </p:cNvPr>
          <p:cNvSpPr txBox="1">
            <a:spLocks noChangeArrowheads="1"/>
          </p:cNvSpPr>
          <p:nvPr/>
        </p:nvSpPr>
        <p:spPr bwMode="auto">
          <a:xfrm>
            <a:off x="2133600" y="1600201"/>
            <a:ext cx="8077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sv-SE" altLang="en-US" sz="2000" b="1">
                <a:latin typeface="Tahoma" panose="020B0604030504040204" pitchFamily="34" charset="0"/>
              </a:rPr>
              <a:t>Dengan adanya Dekrit Presiden 5 Juli 1959, maka UUD 1945</a:t>
            </a:r>
          </a:p>
          <a:p>
            <a:pPr eaLnBrk="1" hangingPunct="1"/>
            <a:r>
              <a:rPr lang="sv-SE" altLang="en-US" sz="2000" b="1">
                <a:latin typeface="Tahoma" panose="020B0604030504040204" pitchFamily="34" charset="0"/>
              </a:rPr>
              <a:t>berlaku kembali dan berakhirlah UUDS 1950. </a:t>
            </a:r>
          </a:p>
          <a:p>
            <a:pPr eaLnBrk="1" hangingPunct="1"/>
            <a:endParaRPr lang="sv-SE" altLang="en-US" sz="2000" b="1">
              <a:latin typeface="Tahoma" panose="020B0604030504040204" pitchFamily="34" charset="0"/>
            </a:endParaRPr>
          </a:p>
          <a:p>
            <a:pPr eaLnBrk="1" hangingPunct="1"/>
            <a:r>
              <a:rPr lang="sv-SE" altLang="en-US" sz="2000" b="1">
                <a:latin typeface="Tahoma" panose="020B0604030504040204" pitchFamily="34" charset="0"/>
              </a:rPr>
              <a:t>Dekrit presiden diterima oleh rakyat dan didukung oleh TNI </a:t>
            </a:r>
          </a:p>
          <a:p>
            <a:pPr eaLnBrk="1" hangingPunct="1"/>
            <a:r>
              <a:rPr lang="sv-SE" altLang="en-US" sz="2000" b="1">
                <a:latin typeface="Tahoma" panose="020B0604030504040204" pitchFamily="34" charset="0"/>
              </a:rPr>
              <a:t>AD, serta dibenarkan oleh Mahkamah Agung. Presiden tidak </a:t>
            </a:r>
          </a:p>
          <a:p>
            <a:pPr eaLnBrk="1" hangingPunct="1"/>
            <a:r>
              <a:rPr lang="sv-SE" altLang="en-US" sz="2000" b="1">
                <a:latin typeface="Tahoma" panose="020B0604030504040204" pitchFamily="34" charset="0"/>
              </a:rPr>
              <a:t>bertanggung jawab kepada DPR, kedudukan DPR dan </a:t>
            </a:r>
          </a:p>
          <a:p>
            <a:pPr eaLnBrk="1" hangingPunct="1"/>
            <a:r>
              <a:rPr lang="sv-SE" altLang="en-US" sz="2000" b="1">
                <a:latin typeface="Tahoma" panose="020B0604030504040204" pitchFamily="34" charset="0"/>
              </a:rPr>
              <a:t>presiden berada di bawah MPR.</a:t>
            </a:r>
          </a:p>
          <a:p>
            <a:pPr eaLnBrk="1" hangingPunct="1"/>
            <a:endParaRPr lang="sv-SE" altLang="en-US" sz="2000" b="1">
              <a:latin typeface="Tahoma" panose="020B0604030504040204" pitchFamily="34" charset="0"/>
            </a:endParaRPr>
          </a:p>
          <a:p>
            <a:pPr eaLnBrk="1" hangingPunct="1"/>
            <a:r>
              <a:rPr lang="sv-SE" altLang="en-US" sz="2000" b="1">
                <a:latin typeface="Tahoma" panose="020B0604030504040204" pitchFamily="34" charset="0"/>
              </a:rPr>
              <a:t>Dekrit presiden memuat ketentuan pokok yang meliputi :</a:t>
            </a:r>
          </a:p>
          <a:p>
            <a:pPr eaLnBrk="1" hangingPunct="1">
              <a:buFont typeface="Wingdings" panose="05000000000000000000" pitchFamily="2" charset="2"/>
              <a:buChar char="§"/>
            </a:pPr>
            <a:r>
              <a:rPr lang="sv-SE" altLang="en-US" sz="2000" b="1">
                <a:latin typeface="Tahoma" panose="020B0604030504040204" pitchFamily="34" charset="0"/>
              </a:rPr>
              <a:t>Menetapkan pembubaran konstituante.</a:t>
            </a:r>
          </a:p>
          <a:p>
            <a:pPr eaLnBrk="1" hangingPunct="1">
              <a:buFont typeface="Wingdings" panose="05000000000000000000" pitchFamily="2" charset="2"/>
              <a:buChar char="§"/>
            </a:pPr>
            <a:r>
              <a:rPr lang="sv-SE" altLang="en-US" sz="2000" b="1">
                <a:latin typeface="Tahoma" panose="020B0604030504040204" pitchFamily="34" charset="0"/>
              </a:rPr>
              <a:t>Menetapkan UUD 1945 berlaku kembali bagi segenap bangsa Indonesia.</a:t>
            </a:r>
          </a:p>
          <a:p>
            <a:pPr eaLnBrk="1" hangingPunct="1">
              <a:buFont typeface="Wingdings" panose="05000000000000000000" pitchFamily="2" charset="2"/>
              <a:buChar char="§"/>
            </a:pPr>
            <a:r>
              <a:rPr lang="sv-SE" altLang="en-US" sz="2000" b="1">
                <a:latin typeface="Tahoma" panose="020B0604030504040204" pitchFamily="34" charset="0"/>
              </a:rPr>
              <a:t>Pembentukan MPRS dan DPAS dalam waktu singkat.</a:t>
            </a:r>
            <a:endParaRPr lang="en-US" altLang="en-US" sz="2000" b="1">
              <a:latin typeface="Tahoma" panose="020B0604030504040204" pitchFamily="34" charset="0"/>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33" name="Text Box 13">
            <a:extLst>
              <a:ext uri="{FF2B5EF4-FFF2-40B4-BE49-F238E27FC236}">
                <a16:creationId xmlns:a16="http://schemas.microsoft.com/office/drawing/2014/main" id="{ADF68921-0EA2-42E9-BBFC-E6EC1F08E3DA}"/>
              </a:ext>
            </a:extLst>
          </p:cNvPr>
          <p:cNvSpPr txBox="1">
            <a:spLocks noChangeArrowheads="1"/>
          </p:cNvSpPr>
          <p:nvPr/>
        </p:nvSpPr>
        <p:spPr bwMode="auto">
          <a:xfrm>
            <a:off x="1981200" y="669926"/>
            <a:ext cx="31242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000000"/>
                  </a:outerShdw>
                </a:effectLst>
              </a:rPr>
              <a:t>Lanjutan ……………….</a:t>
            </a:r>
          </a:p>
        </p:txBody>
      </p:sp>
      <p:sp>
        <p:nvSpPr>
          <p:cNvPr id="517134" name="Text Box 14">
            <a:extLst>
              <a:ext uri="{FF2B5EF4-FFF2-40B4-BE49-F238E27FC236}">
                <a16:creationId xmlns:a16="http://schemas.microsoft.com/office/drawing/2014/main" id="{1DC3AC74-A2CB-4C10-8E1A-6837353EAB72}"/>
              </a:ext>
            </a:extLst>
          </p:cNvPr>
          <p:cNvSpPr txBox="1">
            <a:spLocks noChangeArrowheads="1"/>
          </p:cNvSpPr>
          <p:nvPr/>
        </p:nvSpPr>
        <p:spPr bwMode="auto">
          <a:xfrm>
            <a:off x="2057400" y="1374776"/>
            <a:ext cx="8305800" cy="47085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sv-SE" sz="2000" b="1">
                <a:solidFill>
                  <a:schemeClr val="tx1">
                    <a:lumMod val="85000"/>
                    <a:lumOff val="15000"/>
                  </a:schemeClr>
                </a:solidFill>
                <a:effectLst>
                  <a:outerShdw blurRad="38100" dist="38100" dir="2700000" algn="tl">
                    <a:srgbClr val="FFFFFF"/>
                  </a:outerShdw>
                </a:effectLst>
                <a:latin typeface="Maiandra GD" pitchFamily="34" charset="0"/>
              </a:rPr>
              <a:t>Sila keempat Pancasila telah ditafsirkan sebagai sistem  demokrasi terpimpin. Kata ‘terpimpin’ artinya dipimpin oleh seorang pemimpin atau panglima besar revolusi. </a:t>
            </a:r>
          </a:p>
          <a:p>
            <a:pPr>
              <a:defRPr/>
            </a:pPr>
            <a:endParaRPr lang="sv-SE" sz="2000" b="1">
              <a:solidFill>
                <a:schemeClr val="tx1">
                  <a:lumMod val="85000"/>
                  <a:lumOff val="15000"/>
                </a:schemeClr>
              </a:solidFill>
              <a:effectLst>
                <a:outerShdw blurRad="38100" dist="38100" dir="2700000" algn="tl">
                  <a:srgbClr val="FFFFFF"/>
                </a:outerShdw>
              </a:effectLst>
              <a:latin typeface="Maiandra GD" pitchFamily="34" charset="0"/>
            </a:endParaRPr>
          </a:p>
          <a:p>
            <a:pPr algn="r">
              <a:defRPr/>
            </a:pPr>
            <a:r>
              <a:rPr lang="sv-SE" sz="2000" b="1">
                <a:solidFill>
                  <a:schemeClr val="tx1">
                    <a:lumMod val="85000"/>
                    <a:lumOff val="15000"/>
                  </a:schemeClr>
                </a:solidFill>
                <a:effectLst>
                  <a:outerShdw blurRad="38100" dist="38100" dir="2700000" algn="tl">
                    <a:srgbClr val="000000"/>
                  </a:outerShdw>
                </a:effectLst>
                <a:latin typeface="Maiandra GD" pitchFamily="34" charset="0"/>
              </a:rPr>
              <a:t>Praktik sistem politik demokrasi terpimpin, diwujudkan dalam implementasi kedudukan lembaga-lembaga negara yang justru bertentangan dengan  UUD 1945. Presiden banyak menentukan yang bukan kewenangannya.</a:t>
            </a:r>
            <a:r>
              <a:rPr lang="sv-SE" sz="2000" b="1">
                <a:solidFill>
                  <a:schemeClr val="tx1">
                    <a:lumMod val="85000"/>
                    <a:lumOff val="15000"/>
                  </a:schemeClr>
                </a:solidFill>
                <a:effectLst>
                  <a:outerShdw blurRad="38100" dist="38100" dir="2700000" algn="tl">
                    <a:srgbClr val="FFFFFF"/>
                  </a:outerShdw>
                </a:effectLst>
                <a:latin typeface="Maiandra GD" pitchFamily="34" charset="0"/>
              </a:rPr>
              <a:t> </a:t>
            </a:r>
          </a:p>
          <a:p>
            <a:pPr>
              <a:defRPr/>
            </a:pPr>
            <a:endParaRPr lang="sv-SE" sz="2000" b="1">
              <a:solidFill>
                <a:schemeClr val="tx1">
                  <a:lumMod val="85000"/>
                  <a:lumOff val="15000"/>
                </a:schemeClr>
              </a:solidFill>
              <a:effectLst>
                <a:outerShdw blurRad="38100" dist="38100" dir="2700000" algn="tl">
                  <a:srgbClr val="FFFFFF"/>
                </a:outerShdw>
              </a:effectLst>
              <a:latin typeface="Maiandra GD" pitchFamily="34" charset="0"/>
            </a:endParaRPr>
          </a:p>
          <a:p>
            <a:pPr>
              <a:defRPr/>
            </a:pPr>
            <a:r>
              <a:rPr lang="sv-SE" sz="2000" b="1">
                <a:solidFill>
                  <a:schemeClr val="tx1">
                    <a:lumMod val="85000"/>
                    <a:lumOff val="15000"/>
                  </a:schemeClr>
                </a:solidFill>
                <a:effectLst>
                  <a:outerShdw blurRad="38100" dist="38100" dir="2700000" algn="tl">
                    <a:srgbClr val="FFFFFF"/>
                  </a:outerShdw>
                </a:effectLst>
                <a:latin typeface="Maiandra GD" pitchFamily="34" charset="0"/>
              </a:rPr>
              <a:t>Sidang Umum MPRS 1963, Soekarno diangkat menjadi presiden seumur hidup. Untuk kepentingan melanggengkan kedudukannya, presiden mengusulkan prinsip Nasakom (Nasionalis, Agama, dan Komunis). </a:t>
            </a:r>
          </a:p>
          <a:p>
            <a:pPr>
              <a:defRPr/>
            </a:pPr>
            <a:endParaRPr lang="sv-SE" sz="2000" b="1">
              <a:solidFill>
                <a:schemeClr val="tx1">
                  <a:lumMod val="85000"/>
                  <a:lumOff val="15000"/>
                </a:schemeClr>
              </a:solidFill>
              <a:effectLst>
                <a:outerShdw blurRad="38100" dist="38100" dir="2700000" algn="tl">
                  <a:srgbClr val="FFFFFF"/>
                </a:outerShdw>
              </a:effectLst>
              <a:latin typeface="Maiandra GD" pitchFamily="34" charset="0"/>
            </a:endParaRPr>
          </a:p>
          <a:p>
            <a:pPr>
              <a:defRPr/>
            </a:pPr>
            <a:r>
              <a:rPr lang="sv-SE" sz="2000" b="1">
                <a:solidFill>
                  <a:schemeClr val="tx1">
                    <a:lumMod val="85000"/>
                    <a:lumOff val="15000"/>
                  </a:schemeClr>
                </a:solidFill>
                <a:effectLst>
                  <a:outerShdw blurRad="38100" dist="38100" dir="2700000" algn="tl">
                    <a:srgbClr val="000000"/>
                  </a:outerShdw>
                </a:effectLst>
                <a:latin typeface="Maiandra GD" pitchFamily="34" charset="0"/>
              </a:rPr>
              <a:t>Kondisi tersebut pada akhirnya membawa pada situasi thn 1965 yang merupakan anti klimaks kekuasaan demokrasi terpimpin.</a:t>
            </a:r>
            <a:r>
              <a:rPr lang="en-US" sz="2000" b="1">
                <a:solidFill>
                  <a:schemeClr val="tx1">
                    <a:lumMod val="85000"/>
                    <a:lumOff val="15000"/>
                  </a:schemeClr>
                </a:solidFill>
                <a:effectLst>
                  <a:outerShdw blurRad="38100" dist="38100" dir="2700000" algn="tl">
                    <a:srgbClr val="FFFFFF"/>
                  </a:outerShdw>
                </a:effectLst>
                <a:latin typeface="Maiandra GD" pitchFamily="34" charset="0"/>
              </a:rPr>
              <a:t> </a:t>
            </a:r>
          </a:p>
        </p:txBody>
      </p:sp>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D54DF3C7-A3B9-4249-B5AC-B3ABBDC66A01}"/>
              </a:ext>
            </a:extLst>
          </p:cNvPr>
          <p:cNvSpPr txBox="1">
            <a:spLocks noChangeArrowheads="1"/>
          </p:cNvSpPr>
          <p:nvPr/>
        </p:nvSpPr>
        <p:spPr bwMode="auto">
          <a:xfrm>
            <a:off x="2133600" y="1143001"/>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sv-SE" altLang="en-US" sz="2400" b="1" dirty="0">
                <a:latin typeface="Tahoma" panose="020B0604030504040204" pitchFamily="34" charset="0"/>
              </a:rPr>
              <a:t>Awal kebangkitan orde baru, bercita-cita untuk menjalankan Pancasila dan UUD 1945  secara murni dan konsekuen. Atas dukungan mahasiswa, TNI, dan rakyat ketika itu, orba baru menampilkan sistem politik baru dengan nama ”demokrasi konstitusional” atau demokrasi Pancasila.</a:t>
            </a:r>
            <a:endParaRPr lang="en-US" altLang="en-US" sz="2400" b="1" dirty="0">
              <a:latin typeface="Tahoma" panose="020B0604030504040204" pitchFamily="34" charset="0"/>
            </a:endParaRPr>
          </a:p>
        </p:txBody>
      </p:sp>
      <p:sp>
        <p:nvSpPr>
          <p:cNvPr id="518149" name="Rectangle 5">
            <a:extLst>
              <a:ext uri="{FF2B5EF4-FFF2-40B4-BE49-F238E27FC236}">
                <a16:creationId xmlns:a16="http://schemas.microsoft.com/office/drawing/2014/main" id="{C0EBF997-61E3-4C1D-A2E8-A7E2B322EC4F}"/>
              </a:ext>
            </a:extLst>
          </p:cNvPr>
          <p:cNvSpPr>
            <a:spLocks noChangeArrowheads="1"/>
          </p:cNvSpPr>
          <p:nvPr/>
        </p:nvSpPr>
        <p:spPr bwMode="auto">
          <a:xfrm>
            <a:off x="2298700" y="4238626"/>
            <a:ext cx="1816100" cy="120032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defRPr/>
            </a:pPr>
            <a:r>
              <a:rPr lang="af-ZA" sz="2400" b="1" dirty="0">
                <a:solidFill>
                  <a:schemeClr val="tx1">
                    <a:lumMod val="85000"/>
                    <a:lumOff val="15000"/>
                  </a:schemeClr>
                </a:solidFill>
              </a:rPr>
              <a:t>Perjalanan kurun waktu orde baru </a:t>
            </a:r>
            <a:endParaRPr lang="en-US" sz="2400" b="1" dirty="0">
              <a:solidFill>
                <a:schemeClr val="tx1">
                  <a:lumMod val="85000"/>
                  <a:lumOff val="15000"/>
                </a:schemeClr>
              </a:solidFill>
            </a:endParaRPr>
          </a:p>
        </p:txBody>
      </p:sp>
      <p:sp>
        <p:nvSpPr>
          <p:cNvPr id="518150" name="Text Box 6">
            <a:extLst>
              <a:ext uri="{FF2B5EF4-FFF2-40B4-BE49-F238E27FC236}">
                <a16:creationId xmlns:a16="http://schemas.microsoft.com/office/drawing/2014/main" id="{9999CD6B-5ED6-4F04-86E8-60B413FEF6C2}"/>
              </a:ext>
            </a:extLst>
          </p:cNvPr>
          <p:cNvSpPr txBox="1">
            <a:spLocks noChangeArrowheads="1"/>
          </p:cNvSpPr>
          <p:nvPr/>
        </p:nvSpPr>
        <p:spPr bwMode="auto">
          <a:xfrm>
            <a:off x="4724400" y="3505201"/>
            <a:ext cx="5257800" cy="7016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defRPr/>
            </a:pPr>
            <a:r>
              <a:rPr lang="sv-SE" sz="2000" b="1" dirty="0">
                <a:solidFill>
                  <a:srgbClr val="000000"/>
                </a:solidFill>
                <a:effectLst>
                  <a:outerShdw blurRad="38100" dist="38100" dir="2700000" algn="tl">
                    <a:srgbClr val="FFFFFF"/>
                  </a:outerShdw>
                </a:effectLst>
              </a:rPr>
              <a:t>Sampai dengan tahun 1970-an, masih dalam koridor</a:t>
            </a:r>
            <a:r>
              <a:rPr lang="sv-SE" sz="2000" dirty="0">
                <a:solidFill>
                  <a:srgbClr val="000000"/>
                </a:solidFill>
              </a:rPr>
              <a:t>.</a:t>
            </a:r>
            <a:endParaRPr lang="en-US" sz="2000" dirty="0">
              <a:solidFill>
                <a:srgbClr val="000000"/>
              </a:solidFill>
            </a:endParaRPr>
          </a:p>
        </p:txBody>
      </p:sp>
      <p:sp>
        <p:nvSpPr>
          <p:cNvPr id="518151" name="Text Box 7">
            <a:extLst>
              <a:ext uri="{FF2B5EF4-FFF2-40B4-BE49-F238E27FC236}">
                <a16:creationId xmlns:a16="http://schemas.microsoft.com/office/drawing/2014/main" id="{7E1CB875-F02A-481B-9999-A59F508359B8}"/>
              </a:ext>
            </a:extLst>
          </p:cNvPr>
          <p:cNvSpPr txBox="1">
            <a:spLocks noChangeArrowheads="1"/>
          </p:cNvSpPr>
          <p:nvPr/>
        </p:nvSpPr>
        <p:spPr bwMode="auto">
          <a:xfrm>
            <a:off x="4724400" y="4343401"/>
            <a:ext cx="5257800" cy="1006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defRPr/>
            </a:pPr>
            <a:r>
              <a:rPr lang="sv-SE" sz="2000" dirty="0">
                <a:solidFill>
                  <a:srgbClr val="000000"/>
                </a:solidFill>
                <a:effectLst>
                  <a:outerShdw blurRad="38100" dist="38100" dir="2700000" algn="tl">
                    <a:srgbClr val="FFFFFF"/>
                  </a:outerShdw>
                </a:effectLst>
                <a:latin typeface="Tahoma" pitchFamily="34" charset="0"/>
              </a:rPr>
              <a:t>Era 1980 &amp; 1990-an proses pembangunan ekonomi menjadi panglima, shg timbul Kesenjangan &amp; banyak praktik KKN.</a:t>
            </a:r>
            <a:endParaRPr lang="en-US" sz="2000" dirty="0">
              <a:solidFill>
                <a:srgbClr val="000000"/>
              </a:solidFill>
              <a:effectLst>
                <a:outerShdw blurRad="38100" dist="38100" dir="2700000" algn="tl">
                  <a:srgbClr val="FFFFFF"/>
                </a:outerShdw>
              </a:effectLst>
              <a:latin typeface="Tahoma" pitchFamily="34" charset="0"/>
            </a:endParaRPr>
          </a:p>
        </p:txBody>
      </p:sp>
      <p:sp>
        <p:nvSpPr>
          <p:cNvPr id="518152" name="Text Box 8">
            <a:extLst>
              <a:ext uri="{FF2B5EF4-FFF2-40B4-BE49-F238E27FC236}">
                <a16:creationId xmlns:a16="http://schemas.microsoft.com/office/drawing/2014/main" id="{D802547C-9673-4A28-B98C-6B90AD40DCB8}"/>
              </a:ext>
            </a:extLst>
          </p:cNvPr>
          <p:cNvSpPr txBox="1">
            <a:spLocks noChangeArrowheads="1"/>
          </p:cNvSpPr>
          <p:nvPr/>
        </p:nvSpPr>
        <p:spPr bwMode="auto">
          <a:xfrm>
            <a:off x="4724400" y="5486401"/>
            <a:ext cx="5257800" cy="1006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defRPr/>
            </a:pPr>
            <a:r>
              <a:rPr lang="sv-SE" sz="2000" dirty="0">
                <a:solidFill>
                  <a:srgbClr val="000000"/>
                </a:solidFill>
              </a:rPr>
              <a:t>Akhir 1997, muncul perlawanan rakyat melalui gerakan reformasi. Tgl. 21 Mei 1998 berhasil menurunkan Presiden Soeharto.</a:t>
            </a:r>
            <a:endParaRPr lang="en-US" sz="2000" dirty="0">
              <a:solidFill>
                <a:srgbClr val="000000"/>
              </a:solidFill>
            </a:endParaRPr>
          </a:p>
        </p:txBody>
      </p:sp>
      <p:sp>
        <p:nvSpPr>
          <p:cNvPr id="9223" name="AutoShape 9">
            <a:extLst>
              <a:ext uri="{FF2B5EF4-FFF2-40B4-BE49-F238E27FC236}">
                <a16:creationId xmlns:a16="http://schemas.microsoft.com/office/drawing/2014/main" id="{68016522-BF45-4F87-BF79-105FBF238566}"/>
              </a:ext>
            </a:extLst>
          </p:cNvPr>
          <p:cNvSpPr>
            <a:spLocks/>
          </p:cNvSpPr>
          <p:nvPr/>
        </p:nvSpPr>
        <p:spPr bwMode="auto">
          <a:xfrm>
            <a:off x="4267200" y="3733800"/>
            <a:ext cx="304800" cy="2590800"/>
          </a:xfrm>
          <a:prstGeom prst="leftBrace">
            <a:avLst>
              <a:gd name="adj1" fmla="val 70833"/>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w Cen MT" panose="020B0602020104020603" pitchFamily="34" charset="0"/>
            </a:endParaRPr>
          </a:p>
        </p:txBody>
      </p:sp>
      <p:sp>
        <p:nvSpPr>
          <p:cNvPr id="9224" name="Text Box 11">
            <a:extLst>
              <a:ext uri="{FF2B5EF4-FFF2-40B4-BE49-F238E27FC236}">
                <a16:creationId xmlns:a16="http://schemas.microsoft.com/office/drawing/2014/main" id="{8E998E4F-131B-4E19-A6C5-4DB83281BBEC}"/>
              </a:ext>
            </a:extLst>
          </p:cNvPr>
          <p:cNvSpPr txBox="1">
            <a:spLocks noChangeArrowheads="1"/>
          </p:cNvSpPr>
          <p:nvPr/>
        </p:nvSpPr>
        <p:spPr bwMode="auto">
          <a:xfrm>
            <a:off x="1557130" y="410817"/>
            <a:ext cx="9077740" cy="584775"/>
          </a:xfrm>
          <a:prstGeom prst="rect">
            <a:avLst/>
          </a:prstGeom>
          <a:noFill/>
          <a:ln w="9525">
            <a:solidFill>
              <a:srgbClr val="FFFF66"/>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lphaLcPeriod" startAt="3"/>
            </a:pPr>
            <a:r>
              <a:rPr lang="en-US" altLang="en-US" sz="3200" b="1" dirty="0">
                <a:latin typeface="Tw Cen MT" panose="020B0602020104020603" pitchFamily="34" charset="0"/>
              </a:rPr>
              <a:t>  </a:t>
            </a:r>
            <a:r>
              <a:rPr lang="en-US" altLang="en-US" sz="3200" b="1" dirty="0" err="1">
                <a:latin typeface="Tw Cen MT" panose="020B0602020104020603" pitchFamily="34" charset="0"/>
              </a:rPr>
              <a:t>Demokrasi</a:t>
            </a:r>
            <a:r>
              <a:rPr lang="en-US" altLang="en-US" sz="3200" b="1" dirty="0">
                <a:latin typeface="Tw Cen MT" panose="020B0602020104020603" pitchFamily="34" charset="0"/>
              </a:rPr>
              <a:t> Pancasila </a:t>
            </a:r>
            <a:r>
              <a:rPr lang="en-US" altLang="en-US" sz="3200" b="1" dirty="0" err="1">
                <a:latin typeface="Tw Cen MT" panose="020B0602020104020603" pitchFamily="34" charset="0"/>
              </a:rPr>
              <a:t>Orde</a:t>
            </a:r>
            <a:r>
              <a:rPr lang="en-US" altLang="en-US" sz="3200" b="1" dirty="0">
                <a:latin typeface="Tw Cen MT" panose="020B0602020104020603" pitchFamily="34" charset="0"/>
              </a:rPr>
              <a:t> </a:t>
            </a:r>
            <a:r>
              <a:rPr lang="en-US" altLang="en-US" sz="3200" b="1" dirty="0" err="1">
                <a:latin typeface="Tw Cen MT" panose="020B0602020104020603" pitchFamily="34" charset="0"/>
              </a:rPr>
              <a:t>Baru</a:t>
            </a:r>
            <a:r>
              <a:rPr lang="en-US" altLang="en-US" sz="3200" b="1" dirty="0">
                <a:latin typeface="Tw Cen MT" panose="020B0602020104020603" pitchFamily="34" charset="0"/>
              </a:rPr>
              <a:t> (1966 </a:t>
            </a:r>
            <a:r>
              <a:rPr lang="en-US" altLang="en-US" sz="3200" b="1" dirty="0" err="1">
                <a:latin typeface="Tw Cen MT" panose="020B0602020104020603" pitchFamily="34" charset="0"/>
              </a:rPr>
              <a:t>s.d.</a:t>
            </a:r>
            <a:r>
              <a:rPr lang="en-US" altLang="en-US" sz="3200" b="1" dirty="0">
                <a:latin typeface="Tw Cen MT" panose="020B0602020104020603" pitchFamily="34" charset="0"/>
              </a:rPr>
              <a:t> 1998)</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42155ABF-3D96-4E20-882E-8A062D281E39}"/>
              </a:ext>
            </a:extLst>
          </p:cNvPr>
          <p:cNvSpPr txBox="1">
            <a:spLocks noChangeArrowheads="1"/>
          </p:cNvSpPr>
          <p:nvPr/>
        </p:nvSpPr>
        <p:spPr bwMode="auto">
          <a:xfrm>
            <a:off x="4648200" y="1066800"/>
            <a:ext cx="5638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sv-SE" altLang="en-US" sz="2400">
                <a:latin typeface="Andalus" pitchFamily="18" charset="0"/>
                <a:cs typeface="Andalus" pitchFamily="18" charset="0"/>
              </a:rPr>
              <a:t>Reformasi lahir setelah Presiden Soeharto mengundurkan diri sejak 21 Mei 1998 dan digantikan oleh wakil presiden Dr. Ir. Bj. Habibie. </a:t>
            </a:r>
          </a:p>
          <a:p>
            <a:pPr algn="r" eaLnBrk="1" hangingPunct="1">
              <a:spcBef>
                <a:spcPct val="50000"/>
              </a:spcBef>
            </a:pPr>
            <a:r>
              <a:rPr lang="sv-SE" altLang="en-US" sz="2400">
                <a:latin typeface="Andalus" pitchFamily="18" charset="0"/>
                <a:cs typeface="Andalus" pitchFamily="18" charset="0"/>
              </a:rPr>
              <a:t>Berhentinya Soeharto sebagai presiden, karena tidak adanya lagi kepercayaan dari masyarakat serta menghadapi krisis moneter dan ekonomi yang berkepanjangan.</a:t>
            </a:r>
            <a:r>
              <a:rPr lang="en-US" altLang="en-US" sz="2400">
                <a:latin typeface="Andalus" pitchFamily="18" charset="0"/>
                <a:cs typeface="Andalus" pitchFamily="18" charset="0"/>
              </a:rPr>
              <a:t> </a:t>
            </a:r>
          </a:p>
        </p:txBody>
      </p:sp>
      <p:sp>
        <p:nvSpPr>
          <p:cNvPr id="10243" name="Text Box 5">
            <a:extLst>
              <a:ext uri="{FF2B5EF4-FFF2-40B4-BE49-F238E27FC236}">
                <a16:creationId xmlns:a16="http://schemas.microsoft.com/office/drawing/2014/main" id="{DB1E83F8-9818-41EC-B4F6-85121DAD9DE7}"/>
              </a:ext>
            </a:extLst>
          </p:cNvPr>
          <p:cNvSpPr txBox="1">
            <a:spLocks noChangeArrowheads="1"/>
          </p:cNvSpPr>
          <p:nvPr/>
        </p:nvSpPr>
        <p:spPr bwMode="auto">
          <a:xfrm>
            <a:off x="2113722" y="332096"/>
            <a:ext cx="8700052" cy="584775"/>
          </a:xfrm>
          <a:prstGeom prst="rect">
            <a:avLst/>
          </a:prstGeom>
          <a:noFill/>
          <a:ln w="9525">
            <a:solidFill>
              <a:srgbClr val="FFFF66"/>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lphaLcPeriod" startAt="3"/>
            </a:pPr>
            <a:r>
              <a:rPr lang="en-US" altLang="en-US" sz="3200" b="1" dirty="0">
                <a:latin typeface="Tw Cen MT" panose="020B0602020104020603" pitchFamily="34" charset="0"/>
              </a:rPr>
              <a:t>  </a:t>
            </a:r>
            <a:r>
              <a:rPr lang="en-US" altLang="en-US" sz="3200" b="1" dirty="0" err="1">
                <a:latin typeface="Tw Cen MT" panose="020B0602020104020603" pitchFamily="34" charset="0"/>
              </a:rPr>
              <a:t>Demokrasi</a:t>
            </a:r>
            <a:r>
              <a:rPr lang="en-US" altLang="en-US" sz="3200" b="1" dirty="0">
                <a:latin typeface="Tw Cen MT" panose="020B0602020104020603" pitchFamily="34" charset="0"/>
              </a:rPr>
              <a:t> Era </a:t>
            </a:r>
            <a:r>
              <a:rPr lang="en-US" altLang="en-US" sz="3200" b="1" dirty="0" err="1">
                <a:latin typeface="Tw Cen MT" panose="020B0602020104020603" pitchFamily="34" charset="0"/>
              </a:rPr>
              <a:t>Reformasi</a:t>
            </a:r>
            <a:r>
              <a:rPr lang="en-US" altLang="en-US" sz="3200" b="1" dirty="0">
                <a:latin typeface="Tw Cen MT" panose="020B0602020104020603" pitchFamily="34" charset="0"/>
              </a:rPr>
              <a:t> (1998 </a:t>
            </a:r>
            <a:r>
              <a:rPr lang="en-US" altLang="en-US" sz="3200" b="1" dirty="0" err="1">
                <a:latin typeface="Tw Cen MT" panose="020B0602020104020603" pitchFamily="34" charset="0"/>
              </a:rPr>
              <a:t>s.d.</a:t>
            </a:r>
            <a:r>
              <a:rPr lang="en-US" altLang="en-US" sz="3200" b="1" dirty="0">
                <a:latin typeface="Tw Cen MT" panose="020B0602020104020603" pitchFamily="34" charset="0"/>
              </a:rPr>
              <a:t> </a:t>
            </a:r>
            <a:r>
              <a:rPr lang="en-US" altLang="en-US" sz="3200" b="1" dirty="0" err="1">
                <a:latin typeface="Tw Cen MT" panose="020B0602020104020603" pitchFamily="34" charset="0"/>
              </a:rPr>
              <a:t>Sekarang</a:t>
            </a:r>
            <a:r>
              <a:rPr lang="en-US" altLang="en-US" sz="3200" b="1" dirty="0">
                <a:latin typeface="Tw Cen MT" panose="020B0602020104020603" pitchFamily="34" charset="0"/>
              </a:rPr>
              <a:t>)</a:t>
            </a:r>
          </a:p>
        </p:txBody>
      </p:sp>
      <p:sp>
        <p:nvSpPr>
          <p:cNvPr id="578566" name="Text Box 6">
            <a:extLst>
              <a:ext uri="{FF2B5EF4-FFF2-40B4-BE49-F238E27FC236}">
                <a16:creationId xmlns:a16="http://schemas.microsoft.com/office/drawing/2014/main" id="{3F9E54AC-E080-4638-AF9E-874ED7F3A578}"/>
              </a:ext>
            </a:extLst>
          </p:cNvPr>
          <p:cNvSpPr txBox="1">
            <a:spLocks noChangeArrowheads="1"/>
          </p:cNvSpPr>
          <p:nvPr/>
        </p:nvSpPr>
        <p:spPr bwMode="auto">
          <a:xfrm>
            <a:off x="2286000" y="4724400"/>
            <a:ext cx="8001000" cy="19748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defRPr/>
            </a:pPr>
            <a:r>
              <a:rPr lang="sv-SE" sz="2400" b="1" dirty="0">
                <a:solidFill>
                  <a:schemeClr val="tx1">
                    <a:lumMod val="75000"/>
                    <a:lumOff val="25000"/>
                  </a:schemeClr>
                </a:solidFill>
                <a:effectLst>
                  <a:outerShdw blurRad="38100" dist="38100" dir="2700000" algn="tl">
                    <a:srgbClr val="FFFFFF"/>
                  </a:outerShdw>
                </a:effectLst>
                <a:latin typeface="Maiandra GD" pitchFamily="34" charset="0"/>
              </a:rPr>
              <a:t>Pelaksanaan pemilu 7 Juni 1999, dianggap paling jujur &amp; adil dibandingkan pemilu sebelumnya. Pemilu 1999 telah melahirkan banyak partai politik, antara lain : PDIP, Golkar, PPP, PKB, PAN, PBB dan lain-lain</a:t>
            </a:r>
            <a:r>
              <a:rPr lang="en-US" sz="2400" b="1" dirty="0">
                <a:solidFill>
                  <a:schemeClr val="tx1">
                    <a:lumMod val="75000"/>
                    <a:lumOff val="25000"/>
                  </a:schemeClr>
                </a:solidFill>
                <a:latin typeface="Maiandra GD" pitchFamily="34" charset="0"/>
              </a:rPr>
              <a:t> (</a:t>
            </a:r>
            <a:r>
              <a:rPr lang="en-US" sz="2400" b="1" dirty="0" err="1">
                <a:solidFill>
                  <a:schemeClr val="tx1">
                    <a:lumMod val="75000"/>
                    <a:lumOff val="25000"/>
                  </a:schemeClr>
                </a:solidFill>
                <a:latin typeface="Maiandra GD" pitchFamily="34" charset="0"/>
              </a:rPr>
              <a:t>sebanyak</a:t>
            </a:r>
            <a:r>
              <a:rPr lang="en-US" sz="2400" b="1" dirty="0">
                <a:solidFill>
                  <a:schemeClr val="tx1">
                    <a:lumMod val="75000"/>
                    <a:lumOff val="25000"/>
                  </a:schemeClr>
                </a:solidFill>
                <a:latin typeface="Maiandra GD" pitchFamily="34" charset="0"/>
              </a:rPr>
              <a:t> 48 </a:t>
            </a:r>
            <a:r>
              <a:rPr lang="en-US" sz="2400" b="1" dirty="0" err="1">
                <a:solidFill>
                  <a:schemeClr val="tx1">
                    <a:lumMod val="75000"/>
                    <a:lumOff val="25000"/>
                  </a:schemeClr>
                </a:solidFill>
                <a:latin typeface="Maiandra GD" pitchFamily="34" charset="0"/>
              </a:rPr>
              <a:t>Parpol</a:t>
            </a:r>
            <a:r>
              <a:rPr lang="en-US" sz="2400" b="1" dirty="0">
                <a:solidFill>
                  <a:schemeClr val="tx1">
                    <a:lumMod val="75000"/>
                    <a:lumOff val="25000"/>
                  </a:schemeClr>
                </a:solidFill>
                <a:latin typeface="Maiandra GD" pitchFamily="34" charset="0"/>
              </a:rPr>
              <a:t>).</a:t>
            </a:r>
          </a:p>
        </p:txBody>
      </p:sp>
      <p:pic>
        <p:nvPicPr>
          <p:cNvPr id="5" name="Picture 3" descr="suhartomundur(anisavitri.wordpress.com).png">
            <a:extLst>
              <a:ext uri="{FF2B5EF4-FFF2-40B4-BE49-F238E27FC236}">
                <a16:creationId xmlns:a16="http://schemas.microsoft.com/office/drawing/2014/main" id="{A1DC1D64-E5F6-45FA-A8E3-350C670B4EE5}"/>
              </a:ext>
            </a:extLst>
          </p:cNvPr>
          <p:cNvPicPr>
            <a:picLocks noChangeAspect="1"/>
          </p:cNvPicPr>
          <p:nvPr/>
        </p:nvPicPr>
        <p:blipFill>
          <a:blip r:embed="rId2" cstate="print"/>
          <a:srcRect/>
          <a:stretch>
            <a:fillRect/>
          </a:stretch>
        </p:blipFill>
        <p:spPr bwMode="auto">
          <a:xfrm>
            <a:off x="1752601" y="1219201"/>
            <a:ext cx="2869541" cy="29005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2" name="Text Box 4">
            <a:extLst>
              <a:ext uri="{FF2B5EF4-FFF2-40B4-BE49-F238E27FC236}">
                <a16:creationId xmlns:a16="http://schemas.microsoft.com/office/drawing/2014/main" id="{DECE6A8E-9C36-4867-A7A8-6452C50DD912}"/>
              </a:ext>
            </a:extLst>
          </p:cNvPr>
          <p:cNvSpPr txBox="1">
            <a:spLocks noChangeArrowheads="1"/>
          </p:cNvSpPr>
          <p:nvPr/>
        </p:nvSpPr>
        <p:spPr bwMode="auto">
          <a:xfrm>
            <a:off x="5257800" y="1066801"/>
            <a:ext cx="5105400" cy="2308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a:spcBef>
                <a:spcPct val="50000"/>
              </a:spcBef>
              <a:defRPr/>
            </a:pPr>
            <a:r>
              <a:rPr lang="sv-SE" sz="2400" b="1" dirty="0">
                <a:solidFill>
                  <a:schemeClr val="tx1">
                    <a:lumMod val="85000"/>
                    <a:lumOff val="15000"/>
                  </a:schemeClr>
                </a:solidFill>
              </a:rPr>
              <a:t>Dalam perkembangan demokrasi di era reformasi, peran mahasiswa, kelompok kepentingan dan komponen rakyat Indonesia ingin agar dilaksanakan ”reformasi total” disegala bidang.</a:t>
            </a:r>
            <a:r>
              <a:rPr lang="sv-SE" sz="2400" dirty="0">
                <a:solidFill>
                  <a:schemeClr val="tx1">
                    <a:lumMod val="85000"/>
                    <a:lumOff val="15000"/>
                  </a:schemeClr>
                </a:solidFill>
              </a:rPr>
              <a:t> </a:t>
            </a:r>
            <a:endParaRPr lang="en-US" sz="2400" dirty="0">
              <a:solidFill>
                <a:schemeClr val="tx1">
                  <a:lumMod val="85000"/>
                  <a:lumOff val="15000"/>
                </a:schemeClr>
              </a:solidFill>
            </a:endParaRPr>
          </a:p>
        </p:txBody>
      </p:sp>
      <p:sp>
        <p:nvSpPr>
          <p:cNvPr id="519176" name="Text Box 8">
            <a:extLst>
              <a:ext uri="{FF2B5EF4-FFF2-40B4-BE49-F238E27FC236}">
                <a16:creationId xmlns:a16="http://schemas.microsoft.com/office/drawing/2014/main" id="{1A740525-8EBB-45A4-A043-DFA2658830C7}"/>
              </a:ext>
            </a:extLst>
          </p:cNvPr>
          <p:cNvSpPr txBox="1">
            <a:spLocks noChangeArrowheads="1"/>
          </p:cNvSpPr>
          <p:nvPr/>
        </p:nvSpPr>
        <p:spPr bwMode="auto">
          <a:xfrm>
            <a:off x="4572000" y="3505201"/>
            <a:ext cx="5638800" cy="30337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287338" indent="-287338">
              <a:spcBef>
                <a:spcPct val="30000"/>
              </a:spcBef>
              <a:buFont typeface="Wingdings" pitchFamily="2" charset="2"/>
              <a:buChar char="§"/>
              <a:defRPr/>
            </a:pPr>
            <a:r>
              <a:rPr lang="sv-SE" sz="2400" b="1" dirty="0">
                <a:solidFill>
                  <a:schemeClr val="tx1">
                    <a:lumMod val="85000"/>
                    <a:lumOff val="15000"/>
                  </a:schemeClr>
                </a:solidFill>
              </a:rPr>
              <a:t>Pemberantasan terhadap Korupsi, Kolusi dan Nepotisme (KKN), </a:t>
            </a:r>
          </a:p>
          <a:p>
            <a:pPr marL="287338" indent="-287338">
              <a:spcBef>
                <a:spcPct val="30000"/>
              </a:spcBef>
              <a:buFont typeface="Wingdings" pitchFamily="2" charset="2"/>
              <a:buChar char="§"/>
              <a:defRPr/>
            </a:pPr>
            <a:r>
              <a:rPr lang="sv-SE" sz="2400" b="1" dirty="0">
                <a:solidFill>
                  <a:schemeClr val="tx1">
                    <a:lumMod val="85000"/>
                    <a:lumOff val="15000"/>
                  </a:schemeClr>
                </a:solidFill>
              </a:rPr>
              <a:t>Kebebesan dalam menyampaikan pendapat (unjuk rasa),</a:t>
            </a:r>
          </a:p>
          <a:p>
            <a:pPr marL="287338" indent="-287338">
              <a:spcBef>
                <a:spcPct val="30000"/>
              </a:spcBef>
              <a:buFont typeface="Wingdings" pitchFamily="2" charset="2"/>
              <a:buChar char="§"/>
              <a:defRPr/>
            </a:pPr>
            <a:r>
              <a:rPr lang="sv-SE" sz="2400" b="1" dirty="0">
                <a:solidFill>
                  <a:schemeClr val="tx1">
                    <a:lumMod val="85000"/>
                    <a:lumOff val="15000"/>
                  </a:schemeClr>
                </a:solidFill>
              </a:rPr>
              <a:t>Penegakkan hukum dan </a:t>
            </a:r>
          </a:p>
          <a:p>
            <a:pPr marL="287338" indent="-287338">
              <a:spcBef>
                <a:spcPct val="30000"/>
              </a:spcBef>
              <a:buFont typeface="Wingdings" pitchFamily="2" charset="2"/>
              <a:buChar char="§"/>
              <a:defRPr/>
            </a:pPr>
            <a:r>
              <a:rPr lang="sv-SE" sz="2400" b="1" dirty="0">
                <a:solidFill>
                  <a:schemeClr val="tx1">
                    <a:lumMod val="85000"/>
                    <a:lumOff val="15000"/>
                  </a:schemeClr>
                </a:solidFill>
              </a:rPr>
              <a:t>Jaminan terhadap pelaksanaan hak-hak asasi manusia.</a:t>
            </a:r>
            <a:endParaRPr lang="en-US" sz="2400" b="1" dirty="0">
              <a:solidFill>
                <a:schemeClr val="tx1">
                  <a:lumMod val="85000"/>
                  <a:lumOff val="15000"/>
                </a:schemeClr>
              </a:solidFill>
            </a:endParaRPr>
          </a:p>
        </p:txBody>
      </p:sp>
      <p:sp>
        <p:nvSpPr>
          <p:cNvPr id="519177" name="Text Box 9">
            <a:extLst>
              <a:ext uri="{FF2B5EF4-FFF2-40B4-BE49-F238E27FC236}">
                <a16:creationId xmlns:a16="http://schemas.microsoft.com/office/drawing/2014/main" id="{BC358C38-AF1E-443D-8FB6-22E468C737B4}"/>
              </a:ext>
            </a:extLst>
          </p:cNvPr>
          <p:cNvSpPr txBox="1">
            <a:spLocks noChangeArrowheads="1"/>
          </p:cNvSpPr>
          <p:nvPr/>
        </p:nvSpPr>
        <p:spPr bwMode="auto">
          <a:xfrm>
            <a:off x="1981200" y="609601"/>
            <a:ext cx="31242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000000"/>
                  </a:outerShdw>
                </a:effectLst>
              </a:rPr>
              <a:t>Lanjutan ……………….</a:t>
            </a:r>
          </a:p>
        </p:txBody>
      </p:sp>
      <p:sp>
        <p:nvSpPr>
          <p:cNvPr id="519178" name="AutoShape 10">
            <a:extLst>
              <a:ext uri="{FF2B5EF4-FFF2-40B4-BE49-F238E27FC236}">
                <a16:creationId xmlns:a16="http://schemas.microsoft.com/office/drawing/2014/main" id="{3EB9538B-C6F8-431E-8FFA-85F432CD8D35}"/>
              </a:ext>
            </a:extLst>
          </p:cNvPr>
          <p:cNvSpPr>
            <a:spLocks noChangeArrowheads="1"/>
          </p:cNvSpPr>
          <p:nvPr/>
        </p:nvSpPr>
        <p:spPr bwMode="auto">
          <a:xfrm>
            <a:off x="1981200" y="4953000"/>
            <a:ext cx="2209800" cy="1574800"/>
          </a:xfrm>
          <a:prstGeom prst="foldedCorner">
            <a:avLst>
              <a:gd name="adj" fmla="val 12500"/>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sv-SE" sz="2800" b="1" dirty="0">
                <a:solidFill>
                  <a:schemeClr val="tx1">
                    <a:lumMod val="85000"/>
                    <a:lumOff val="15000"/>
                  </a:schemeClr>
                </a:solidFill>
              </a:rPr>
              <a:t>Agenda utama Reformasi :</a:t>
            </a:r>
            <a:endParaRPr lang="en-US" sz="2800" b="1" dirty="0">
              <a:solidFill>
                <a:schemeClr val="tx1">
                  <a:lumMod val="85000"/>
                  <a:lumOff val="15000"/>
                </a:schemeClr>
              </a:solidFill>
            </a:endParaRPr>
          </a:p>
        </p:txBody>
      </p:sp>
      <p:sp>
        <p:nvSpPr>
          <p:cNvPr id="519179" name="AutoShape 11">
            <a:extLst>
              <a:ext uri="{FF2B5EF4-FFF2-40B4-BE49-F238E27FC236}">
                <a16:creationId xmlns:a16="http://schemas.microsoft.com/office/drawing/2014/main" id="{6A3D5457-79CA-4F4E-9263-0FB6A95722EA}"/>
              </a:ext>
            </a:extLst>
          </p:cNvPr>
          <p:cNvSpPr>
            <a:spLocks noChangeArrowheads="1"/>
          </p:cNvSpPr>
          <p:nvPr/>
        </p:nvSpPr>
        <p:spPr bwMode="auto">
          <a:xfrm>
            <a:off x="2895600" y="3886200"/>
            <a:ext cx="1295400" cy="1066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pic>
        <p:nvPicPr>
          <p:cNvPr id="7" name="Picture 6" descr="reformasi-16(rumahreformasi.org).png">
            <a:extLst>
              <a:ext uri="{FF2B5EF4-FFF2-40B4-BE49-F238E27FC236}">
                <a16:creationId xmlns:a16="http://schemas.microsoft.com/office/drawing/2014/main" id="{44E7F030-D324-456B-B1C3-A4E9BA0F0B54}"/>
              </a:ext>
            </a:extLst>
          </p:cNvPr>
          <p:cNvPicPr>
            <a:picLocks noChangeAspect="1"/>
          </p:cNvPicPr>
          <p:nvPr/>
        </p:nvPicPr>
        <p:blipFill>
          <a:blip r:embed="rId2" cstate="print"/>
          <a:srcRect/>
          <a:stretch>
            <a:fillRect/>
          </a:stretch>
        </p:blipFill>
        <p:spPr bwMode="auto">
          <a:xfrm>
            <a:off x="1676400" y="304800"/>
            <a:ext cx="3467100" cy="2478088"/>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1695</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Andalus</vt:lpstr>
      <vt:lpstr>Arial</vt:lpstr>
      <vt:lpstr>Calibri</vt:lpstr>
      <vt:lpstr>Calibri Light</vt:lpstr>
      <vt:lpstr>Comic Sans MS</vt:lpstr>
      <vt:lpstr>Maiandra GD</vt:lpstr>
      <vt:lpstr>Tahoma</vt:lpstr>
      <vt:lpstr>Trebuchet MS</vt:lpstr>
      <vt:lpstr>Tw Cen MT</vt:lpstr>
      <vt:lpstr>Wingdings</vt:lpstr>
      <vt:lpstr>Office Theme</vt:lpstr>
      <vt:lpstr>Pelaksanaan Demokrasi Di Indonesia Sejak Orde Lama, Orde Baru, Dan Reformasi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Tujuan Pemilu</vt:lpstr>
      <vt:lpstr>Asas Pemilu  (pasal 22E ayat 1UUD 1945) LUBER JURDIL</vt:lpstr>
      <vt:lpstr>PowerPoint Presentation</vt:lpstr>
      <vt:lpstr>PowerPoint Presentation</vt:lpstr>
      <vt:lpstr>Syarat-syarat warga negara yang memiliki hak pilih aktif (memilih)</vt:lpstr>
      <vt:lpstr>Syarat-syarat warga negara yang memiliki hak pilih pasif (dipilih)</vt:lpstr>
      <vt:lpstr>(Berdasarkan UU. 23 Tahun 2003) Syarat-syarat untuk menjadi calon presiden dan wakil presiden antara lain: </vt:lpstr>
      <vt:lpstr>Perbandingan Pemilu</vt:lpstr>
      <vt:lpstr>      Prinsip Demokrasi Pancasila</vt:lpstr>
      <vt:lpstr>PowerPoint Presentation</vt:lpstr>
      <vt:lpstr>Demokrasi liberal (atau demokrasi konstitusional)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Pelaksanaan Demokrasi Di Indonesia Sejak Orde Lama, Orde Baru, Dan Reformasi</dc:title>
  <dc:creator>Ghufran Ghozali</dc:creator>
  <cp:lastModifiedBy>Ghufran Ghozali</cp:lastModifiedBy>
  <cp:revision>1</cp:revision>
  <dcterms:created xsi:type="dcterms:W3CDTF">2020-08-24T04:02:44Z</dcterms:created>
  <dcterms:modified xsi:type="dcterms:W3CDTF">2020-08-24T04:09:36Z</dcterms:modified>
</cp:coreProperties>
</file>