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87" r:id="rId4"/>
    <p:sldId id="288" r:id="rId5"/>
    <p:sldId id="286" r:id="rId6"/>
    <p:sldId id="259" r:id="rId7"/>
    <p:sldId id="267" r:id="rId8"/>
    <p:sldId id="273" r:id="rId9"/>
    <p:sldId id="270" r:id="rId10"/>
    <p:sldId id="275" r:id="rId11"/>
    <p:sldId id="274" r:id="rId12"/>
    <p:sldId id="289" r:id="rId13"/>
    <p:sldId id="269" r:id="rId14"/>
    <p:sldId id="271" r:id="rId15"/>
    <p:sldId id="290" r:id="rId16"/>
    <p:sldId id="291" r:id="rId17"/>
    <p:sldId id="260" r:id="rId18"/>
    <p:sldId id="261" r:id="rId19"/>
    <p:sldId id="262" r:id="rId20"/>
    <p:sldId id="263" r:id="rId21"/>
    <p:sldId id="278" r:id="rId22"/>
    <p:sldId id="279" r:id="rId23"/>
    <p:sldId id="280" r:id="rId24"/>
    <p:sldId id="28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8" autoAdjust="0"/>
    <p:restoredTop sz="94660"/>
  </p:normalViewPr>
  <p:slideViewPr>
    <p:cSldViewPr snapToGrid="0">
      <p:cViewPr>
        <p:scale>
          <a:sx n="50" d="100"/>
          <a:sy n="50" d="100"/>
        </p:scale>
        <p:origin x="-726"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D27CDB6E-AE6D-11CF-96B8-444553540000}">
  <ax:ocxPr ax:name="_cx" ax:value="13538"/>
  <ax:ocxPr ax:name="_cy" ax:value="9657"/>
  <ax:ocxPr ax:name="FlashVars" ax:value=""/>
  <ax:ocxPr ax:name="Movie" ax:value="D:\MATERI 7 DAN 9\anim2.swf"/>
  <ax:ocxPr ax:name="Src" ax:value="D:\MATERI 7 DAN 9\anim2.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2.xml><?xml version="1.0" encoding="utf-8"?>
<ax:ocx xmlns:ax="http://schemas.microsoft.com/office/2006/activeX" xmlns:r="http://schemas.openxmlformats.org/officeDocument/2006/relationships" ax:classid="{D27CDB6E-AE6D-11CF-96B8-444553540000}">
  <ax:ocxPr ax:name="_cx" ax:value="16933"/>
  <ax:ocxPr ax:name="_cy" ax:value="9948"/>
  <ax:ocxPr ax:name="FlashVars" ax:value=""/>
  <ax:ocxPr ax:name="Movie" ax:value="D:\MATERI 7 DAN 9\anim3.swf"/>
  <ax:ocxPr ax:name="Src" ax:value="D:\MATERI 7 DAN 9\anim3.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3.xml><?xml version="1.0" encoding="utf-8"?>
<ax:ocx xmlns:ax="http://schemas.microsoft.com/office/2006/activeX" xmlns:r="http://schemas.openxmlformats.org/officeDocument/2006/relationships" ax:classid="{D27CDB6E-AE6D-11CF-96B8-444553540000}">
  <ax:ocxPr ax:name="_cx" ax:value="15002"/>
  <ax:ocxPr ax:name="_cy" ax:value="9402"/>
  <ax:ocxPr ax:name="FlashVars" ax:value=""/>
  <ax:ocxPr ax:name="Movie" ax:value="D:\MATERI 7 DAN 9\anim4.swf"/>
  <ax:ocxPr ax:name="Src" ax:value="D:\MATERI 7 DAN 9\anim4.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4.xml><?xml version="1.0" encoding="utf-8"?>
<ax:ocx xmlns:ax="http://schemas.microsoft.com/office/2006/activeX" xmlns:r="http://schemas.openxmlformats.org/officeDocument/2006/relationships" ax:classid="{D27CDB6E-AE6D-11CF-96B8-444553540000}">
  <ax:ocxPr ax:name="_cx" ax:value="14199"/>
  <ax:ocxPr ax:name="_cy" ax:value="10702"/>
  <ax:ocxPr ax:name="FlashVars" ax:value=""/>
  <ax:ocxPr ax:name="Movie" ax:value="D:\MATERI 7 DAN 9\latihan1.swf"/>
  <ax:ocxPr ax:name="Src" ax:value="D:\MATERI 7 DAN 9\latihan1.swf"/>
  <ax:ocxPr ax:name="WMode" ax:value="Window"/>
  <ax:ocxPr ax:name="Play" ax:value="0"/>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5.xml><?xml version="1.0" encoding="utf-8"?>
<ax:ocx xmlns:ax="http://schemas.microsoft.com/office/2006/activeX" xmlns:r="http://schemas.openxmlformats.org/officeDocument/2006/relationships" ax:classid="{D27CDB6E-AE6D-11CF-96B8-444553540000}">
  <ax:ocxPr ax:name="_cx" ax:value="14803"/>
  <ax:ocxPr ax:name="_cy" ax:value="9402"/>
  <ax:ocxPr ax:name="FlashVars" ax:value=""/>
  <ax:ocxPr ax:name="Movie" ax:value="D:\animasi\simulasi.swf"/>
  <ax:ocxPr ax:name="Src" ax:value="D:\animasi\simulasi.swf"/>
  <ax:ocxPr ax:name="WMode" ax:value="Window"/>
  <ax:ocxPr ax:name="Play" ax:value="0"/>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iagrams/_rels/data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0FBD8-D894-41D9-BD09-F7265B445D9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d-ID"/>
        </a:p>
      </dgm:t>
    </dgm:pt>
    <dgm:pt modelId="{651F8BCC-82E5-4D30-A7F3-05B9E31544D6}">
      <dgm:prSet phldrT="[Text]" custT="1"/>
      <dgm:spPr/>
      <dgm:t>
        <a:bodyPr vert="horz" anchor="ctr" anchorCtr="0"/>
        <a:lstStyle/>
        <a:p>
          <a:r>
            <a:rPr lang="id-ID" sz="2800" dirty="0"/>
            <a:t>Jenis Air di bumi</a:t>
          </a:r>
        </a:p>
      </dgm:t>
    </dgm:pt>
    <dgm:pt modelId="{59D59E15-2A82-4584-A9E4-EFD0C32131DE}" type="parTrans" cxnId="{B8A42DD5-757B-45D5-8FC5-D538DD734BB1}">
      <dgm:prSet/>
      <dgm:spPr/>
      <dgm:t>
        <a:bodyPr/>
        <a:lstStyle/>
        <a:p>
          <a:endParaRPr lang="id-ID"/>
        </a:p>
      </dgm:t>
    </dgm:pt>
    <dgm:pt modelId="{98460E7C-3E44-4F82-A972-FE8FA1955EAA}" type="sibTrans" cxnId="{B8A42DD5-757B-45D5-8FC5-D538DD734BB1}">
      <dgm:prSet/>
      <dgm:spPr/>
      <dgm:t>
        <a:bodyPr/>
        <a:lstStyle/>
        <a:p>
          <a:endParaRPr lang="id-ID"/>
        </a:p>
      </dgm:t>
    </dgm:pt>
    <dgm:pt modelId="{E5982D56-52FB-451B-A081-E51D90A47B0D}">
      <dgm:prSet phldrT="[Text]"/>
      <dgm:spPr/>
      <dgm:t>
        <a:bodyPr/>
        <a:lstStyle/>
        <a:p>
          <a:r>
            <a:rPr lang="id-ID" dirty="0">
              <a:hlinkClick xmlns:r="http://schemas.openxmlformats.org/officeDocument/2006/relationships" r:id="rId1" action="ppaction://hlinksldjump"/>
            </a:rPr>
            <a:t>Air permukaan</a:t>
          </a:r>
          <a:endParaRPr lang="id-ID" dirty="0"/>
        </a:p>
      </dgm:t>
    </dgm:pt>
    <dgm:pt modelId="{3073F26C-4EF5-4BF9-901D-B152FC3A75BE}" type="parTrans" cxnId="{C52451E5-59FD-4C6B-86D4-FC9C3EA933CD}">
      <dgm:prSet/>
      <dgm:spPr/>
      <dgm:t>
        <a:bodyPr/>
        <a:lstStyle/>
        <a:p>
          <a:endParaRPr lang="id-ID"/>
        </a:p>
      </dgm:t>
    </dgm:pt>
    <dgm:pt modelId="{A63F5B86-1DCF-4694-8987-DE34E7368DC0}" type="sibTrans" cxnId="{C52451E5-59FD-4C6B-86D4-FC9C3EA933CD}">
      <dgm:prSet/>
      <dgm:spPr/>
      <dgm:t>
        <a:bodyPr/>
        <a:lstStyle/>
        <a:p>
          <a:endParaRPr lang="id-ID"/>
        </a:p>
      </dgm:t>
    </dgm:pt>
    <dgm:pt modelId="{EF807265-BC8D-45A3-B9D4-5D36F215D68E}">
      <dgm:prSet phldrT="[Text]"/>
      <dgm:spPr/>
      <dgm:t>
        <a:bodyPr/>
        <a:lstStyle/>
        <a:p>
          <a:r>
            <a:rPr lang="id-ID" dirty="0">
              <a:hlinkClick xmlns:r="http://schemas.openxmlformats.org/officeDocument/2006/relationships" r:id="rId2" action="ppaction://hlinksldjump"/>
            </a:rPr>
            <a:t>Air bawah tanah</a:t>
          </a:r>
          <a:endParaRPr lang="id-ID" dirty="0"/>
        </a:p>
      </dgm:t>
    </dgm:pt>
    <dgm:pt modelId="{BBDF2D14-F720-41F9-8B24-9E658730C528}" type="parTrans" cxnId="{AB84F978-FCA0-4F54-A786-E3EC26EAE77D}">
      <dgm:prSet/>
      <dgm:spPr/>
      <dgm:t>
        <a:bodyPr/>
        <a:lstStyle/>
        <a:p>
          <a:endParaRPr lang="id-ID"/>
        </a:p>
      </dgm:t>
    </dgm:pt>
    <dgm:pt modelId="{E34239AD-FD1B-4A48-9DE6-EE209CC5E638}" type="sibTrans" cxnId="{AB84F978-FCA0-4F54-A786-E3EC26EAE77D}">
      <dgm:prSet/>
      <dgm:spPr/>
      <dgm:t>
        <a:bodyPr/>
        <a:lstStyle/>
        <a:p>
          <a:endParaRPr lang="id-ID"/>
        </a:p>
      </dgm:t>
    </dgm:pt>
    <dgm:pt modelId="{7A8F1BAA-41C5-47C7-BB71-75B8430C1937}" type="pres">
      <dgm:prSet presAssocID="{98E0FBD8-D894-41D9-BD09-F7265B445D93}" presName="hierChild1" presStyleCnt="0">
        <dgm:presLayoutVars>
          <dgm:chPref val="1"/>
          <dgm:dir/>
          <dgm:animOne val="branch"/>
          <dgm:animLvl val="lvl"/>
          <dgm:resizeHandles/>
        </dgm:presLayoutVars>
      </dgm:prSet>
      <dgm:spPr/>
    </dgm:pt>
    <dgm:pt modelId="{BFAF215C-8C88-435B-8367-377CCB0565E6}" type="pres">
      <dgm:prSet presAssocID="{651F8BCC-82E5-4D30-A7F3-05B9E31544D6}" presName="hierRoot1" presStyleCnt="0"/>
      <dgm:spPr/>
    </dgm:pt>
    <dgm:pt modelId="{93844DDC-22F7-441D-A8A9-70CA838B7DF5}" type="pres">
      <dgm:prSet presAssocID="{651F8BCC-82E5-4D30-A7F3-05B9E31544D6}" presName="composite" presStyleCnt="0"/>
      <dgm:spPr/>
    </dgm:pt>
    <dgm:pt modelId="{6AC73A04-9344-4036-865B-3758DBEAED5F}" type="pres">
      <dgm:prSet presAssocID="{651F8BCC-82E5-4D30-A7F3-05B9E31544D6}" presName="background" presStyleLbl="node0" presStyleIdx="0" presStyleCnt="1"/>
      <dgm:spPr/>
    </dgm:pt>
    <dgm:pt modelId="{68000ECA-1187-41F1-87A1-CDE51F9605B7}" type="pres">
      <dgm:prSet presAssocID="{651F8BCC-82E5-4D30-A7F3-05B9E31544D6}" presName="text" presStyleLbl="fgAcc0" presStyleIdx="0" presStyleCnt="1" custScaleX="154931">
        <dgm:presLayoutVars>
          <dgm:chPref val="3"/>
        </dgm:presLayoutVars>
      </dgm:prSet>
      <dgm:spPr/>
    </dgm:pt>
    <dgm:pt modelId="{51029FEA-E337-4FD6-9E39-4FC9B8D5F7F1}" type="pres">
      <dgm:prSet presAssocID="{651F8BCC-82E5-4D30-A7F3-05B9E31544D6}" presName="hierChild2" presStyleCnt="0"/>
      <dgm:spPr/>
    </dgm:pt>
    <dgm:pt modelId="{D02361E7-7955-43F8-8515-A6072A111382}" type="pres">
      <dgm:prSet presAssocID="{3073F26C-4EF5-4BF9-901D-B152FC3A75BE}" presName="Name10" presStyleLbl="parChTrans1D2" presStyleIdx="0" presStyleCnt="2"/>
      <dgm:spPr/>
    </dgm:pt>
    <dgm:pt modelId="{791AF754-66E3-4E77-A7D5-55CDD24F5301}" type="pres">
      <dgm:prSet presAssocID="{E5982D56-52FB-451B-A081-E51D90A47B0D}" presName="hierRoot2" presStyleCnt="0"/>
      <dgm:spPr/>
    </dgm:pt>
    <dgm:pt modelId="{BA4492BE-3629-4843-A4EA-BBDD17B0FE8F}" type="pres">
      <dgm:prSet presAssocID="{E5982D56-52FB-451B-A081-E51D90A47B0D}" presName="composite2" presStyleCnt="0"/>
      <dgm:spPr/>
    </dgm:pt>
    <dgm:pt modelId="{C789742F-E973-4747-AB6B-727756F2D772}" type="pres">
      <dgm:prSet presAssocID="{E5982D56-52FB-451B-A081-E51D90A47B0D}" presName="background2" presStyleLbl="node2" presStyleIdx="0" presStyleCnt="2"/>
      <dgm:spPr/>
    </dgm:pt>
    <dgm:pt modelId="{0245BA7B-4414-4F3B-80A0-AD5B7141A386}" type="pres">
      <dgm:prSet presAssocID="{E5982D56-52FB-451B-A081-E51D90A47B0D}" presName="text2" presStyleLbl="fgAcc2" presStyleIdx="0" presStyleCnt="2" custScaleX="151062">
        <dgm:presLayoutVars>
          <dgm:chPref val="3"/>
        </dgm:presLayoutVars>
      </dgm:prSet>
      <dgm:spPr/>
    </dgm:pt>
    <dgm:pt modelId="{0DD77E87-AFA9-4372-9818-3A6043F5B47C}" type="pres">
      <dgm:prSet presAssocID="{E5982D56-52FB-451B-A081-E51D90A47B0D}" presName="hierChild3" presStyleCnt="0"/>
      <dgm:spPr/>
    </dgm:pt>
    <dgm:pt modelId="{13D1E4A0-C0C2-45F3-BF69-1B4872C04D0F}" type="pres">
      <dgm:prSet presAssocID="{BBDF2D14-F720-41F9-8B24-9E658730C528}" presName="Name10" presStyleLbl="parChTrans1D2" presStyleIdx="1" presStyleCnt="2"/>
      <dgm:spPr/>
    </dgm:pt>
    <dgm:pt modelId="{835E5622-190E-40E1-8970-07D1C50A723C}" type="pres">
      <dgm:prSet presAssocID="{EF807265-BC8D-45A3-B9D4-5D36F215D68E}" presName="hierRoot2" presStyleCnt="0"/>
      <dgm:spPr/>
    </dgm:pt>
    <dgm:pt modelId="{5561A1F1-AFAF-4630-AF7C-DB17325EFF10}" type="pres">
      <dgm:prSet presAssocID="{EF807265-BC8D-45A3-B9D4-5D36F215D68E}" presName="composite2" presStyleCnt="0"/>
      <dgm:spPr/>
    </dgm:pt>
    <dgm:pt modelId="{98C77275-55ED-4DE8-940B-4F3BABBFA12B}" type="pres">
      <dgm:prSet presAssocID="{EF807265-BC8D-45A3-B9D4-5D36F215D68E}" presName="background2" presStyleLbl="node2" presStyleIdx="1" presStyleCnt="2"/>
      <dgm:spPr/>
    </dgm:pt>
    <dgm:pt modelId="{D2487CE9-DAE4-4E3C-81FA-AD7BA341A98A}" type="pres">
      <dgm:prSet presAssocID="{EF807265-BC8D-45A3-B9D4-5D36F215D68E}" presName="text2" presStyleLbl="fgAcc2" presStyleIdx="1" presStyleCnt="2" custScaleX="158044">
        <dgm:presLayoutVars>
          <dgm:chPref val="3"/>
        </dgm:presLayoutVars>
      </dgm:prSet>
      <dgm:spPr/>
    </dgm:pt>
    <dgm:pt modelId="{D3D96D6A-AD59-4620-AC2C-5C5D6F02F77F}" type="pres">
      <dgm:prSet presAssocID="{EF807265-BC8D-45A3-B9D4-5D36F215D68E}" presName="hierChild3" presStyleCnt="0"/>
      <dgm:spPr/>
    </dgm:pt>
  </dgm:ptLst>
  <dgm:cxnLst>
    <dgm:cxn modelId="{DC26081A-A152-48EE-8C0E-0B8EC8999A6E}" type="presOf" srcId="{651F8BCC-82E5-4D30-A7F3-05B9E31544D6}" destId="{68000ECA-1187-41F1-87A1-CDE51F9605B7}" srcOrd="0" destOrd="0" presId="urn:microsoft.com/office/officeart/2005/8/layout/hierarchy1"/>
    <dgm:cxn modelId="{46E4082F-5C11-4E16-A2B4-3B6BEADC22E7}" type="presOf" srcId="{EF807265-BC8D-45A3-B9D4-5D36F215D68E}" destId="{D2487CE9-DAE4-4E3C-81FA-AD7BA341A98A}" srcOrd="0" destOrd="0" presId="urn:microsoft.com/office/officeart/2005/8/layout/hierarchy1"/>
    <dgm:cxn modelId="{773A1C69-6853-4B42-B25C-70182F83B25C}" type="presOf" srcId="{98E0FBD8-D894-41D9-BD09-F7265B445D93}" destId="{7A8F1BAA-41C5-47C7-BB71-75B8430C1937}" srcOrd="0" destOrd="0" presId="urn:microsoft.com/office/officeart/2005/8/layout/hierarchy1"/>
    <dgm:cxn modelId="{C66FA56A-67A7-4DF0-8F02-C9FCDA0E7C12}" type="presOf" srcId="{3073F26C-4EF5-4BF9-901D-B152FC3A75BE}" destId="{D02361E7-7955-43F8-8515-A6072A111382}" srcOrd="0" destOrd="0" presId="urn:microsoft.com/office/officeart/2005/8/layout/hierarchy1"/>
    <dgm:cxn modelId="{AB84F978-FCA0-4F54-A786-E3EC26EAE77D}" srcId="{651F8BCC-82E5-4D30-A7F3-05B9E31544D6}" destId="{EF807265-BC8D-45A3-B9D4-5D36F215D68E}" srcOrd="1" destOrd="0" parTransId="{BBDF2D14-F720-41F9-8B24-9E658730C528}" sibTransId="{E34239AD-FD1B-4A48-9DE6-EE209CC5E638}"/>
    <dgm:cxn modelId="{A2A36BBA-F2FB-4F43-A399-43B4B0468B81}" type="presOf" srcId="{E5982D56-52FB-451B-A081-E51D90A47B0D}" destId="{0245BA7B-4414-4F3B-80A0-AD5B7141A386}" srcOrd="0" destOrd="0" presId="urn:microsoft.com/office/officeart/2005/8/layout/hierarchy1"/>
    <dgm:cxn modelId="{7B9492C0-E09C-4AA9-9793-2624539D0ADD}" type="presOf" srcId="{BBDF2D14-F720-41F9-8B24-9E658730C528}" destId="{13D1E4A0-C0C2-45F3-BF69-1B4872C04D0F}" srcOrd="0" destOrd="0" presId="urn:microsoft.com/office/officeart/2005/8/layout/hierarchy1"/>
    <dgm:cxn modelId="{B8A42DD5-757B-45D5-8FC5-D538DD734BB1}" srcId="{98E0FBD8-D894-41D9-BD09-F7265B445D93}" destId="{651F8BCC-82E5-4D30-A7F3-05B9E31544D6}" srcOrd="0" destOrd="0" parTransId="{59D59E15-2A82-4584-A9E4-EFD0C32131DE}" sibTransId="{98460E7C-3E44-4F82-A972-FE8FA1955EAA}"/>
    <dgm:cxn modelId="{C52451E5-59FD-4C6B-86D4-FC9C3EA933CD}" srcId="{651F8BCC-82E5-4D30-A7F3-05B9E31544D6}" destId="{E5982D56-52FB-451B-A081-E51D90A47B0D}" srcOrd="0" destOrd="0" parTransId="{3073F26C-4EF5-4BF9-901D-B152FC3A75BE}" sibTransId="{A63F5B86-1DCF-4694-8987-DE34E7368DC0}"/>
    <dgm:cxn modelId="{9F964357-B7B4-4E44-84B8-2E2385F8D794}" type="presParOf" srcId="{7A8F1BAA-41C5-47C7-BB71-75B8430C1937}" destId="{BFAF215C-8C88-435B-8367-377CCB0565E6}" srcOrd="0" destOrd="0" presId="urn:microsoft.com/office/officeart/2005/8/layout/hierarchy1"/>
    <dgm:cxn modelId="{5424723A-6829-4ACB-A476-C3AAB9FF3AB7}" type="presParOf" srcId="{BFAF215C-8C88-435B-8367-377CCB0565E6}" destId="{93844DDC-22F7-441D-A8A9-70CA838B7DF5}" srcOrd="0" destOrd="0" presId="urn:microsoft.com/office/officeart/2005/8/layout/hierarchy1"/>
    <dgm:cxn modelId="{F2D8804B-78C7-4458-9B5D-F1065808D05F}" type="presParOf" srcId="{93844DDC-22F7-441D-A8A9-70CA838B7DF5}" destId="{6AC73A04-9344-4036-865B-3758DBEAED5F}" srcOrd="0" destOrd="0" presId="urn:microsoft.com/office/officeart/2005/8/layout/hierarchy1"/>
    <dgm:cxn modelId="{A31E67D6-34EC-41FD-B9EA-0BA042B40BAF}" type="presParOf" srcId="{93844DDC-22F7-441D-A8A9-70CA838B7DF5}" destId="{68000ECA-1187-41F1-87A1-CDE51F9605B7}" srcOrd="1" destOrd="0" presId="urn:microsoft.com/office/officeart/2005/8/layout/hierarchy1"/>
    <dgm:cxn modelId="{C2FB2B8C-8BB8-4561-A539-1F76232810C9}" type="presParOf" srcId="{BFAF215C-8C88-435B-8367-377CCB0565E6}" destId="{51029FEA-E337-4FD6-9E39-4FC9B8D5F7F1}" srcOrd="1" destOrd="0" presId="urn:microsoft.com/office/officeart/2005/8/layout/hierarchy1"/>
    <dgm:cxn modelId="{D333D43A-B077-4454-AB0B-0D311AFE5D75}" type="presParOf" srcId="{51029FEA-E337-4FD6-9E39-4FC9B8D5F7F1}" destId="{D02361E7-7955-43F8-8515-A6072A111382}" srcOrd="0" destOrd="0" presId="urn:microsoft.com/office/officeart/2005/8/layout/hierarchy1"/>
    <dgm:cxn modelId="{536EF802-8FA0-46D3-9ACA-E8FD0F8C57FA}" type="presParOf" srcId="{51029FEA-E337-4FD6-9E39-4FC9B8D5F7F1}" destId="{791AF754-66E3-4E77-A7D5-55CDD24F5301}" srcOrd="1" destOrd="0" presId="urn:microsoft.com/office/officeart/2005/8/layout/hierarchy1"/>
    <dgm:cxn modelId="{1F39F909-403C-4B86-A2D1-BF8EACAE0112}" type="presParOf" srcId="{791AF754-66E3-4E77-A7D5-55CDD24F5301}" destId="{BA4492BE-3629-4843-A4EA-BBDD17B0FE8F}" srcOrd="0" destOrd="0" presId="urn:microsoft.com/office/officeart/2005/8/layout/hierarchy1"/>
    <dgm:cxn modelId="{922A0D6E-7306-464E-A9D3-B03EA893B168}" type="presParOf" srcId="{BA4492BE-3629-4843-A4EA-BBDD17B0FE8F}" destId="{C789742F-E973-4747-AB6B-727756F2D772}" srcOrd="0" destOrd="0" presId="urn:microsoft.com/office/officeart/2005/8/layout/hierarchy1"/>
    <dgm:cxn modelId="{CEC0A1B9-2D23-4A19-8041-857E7CAA16F4}" type="presParOf" srcId="{BA4492BE-3629-4843-A4EA-BBDD17B0FE8F}" destId="{0245BA7B-4414-4F3B-80A0-AD5B7141A386}" srcOrd="1" destOrd="0" presId="urn:microsoft.com/office/officeart/2005/8/layout/hierarchy1"/>
    <dgm:cxn modelId="{9E8A9548-9F2B-4392-A5AF-FAA248805674}" type="presParOf" srcId="{791AF754-66E3-4E77-A7D5-55CDD24F5301}" destId="{0DD77E87-AFA9-4372-9818-3A6043F5B47C}" srcOrd="1" destOrd="0" presId="urn:microsoft.com/office/officeart/2005/8/layout/hierarchy1"/>
    <dgm:cxn modelId="{C5CD4203-55C1-4208-99B6-E424124112B7}" type="presParOf" srcId="{51029FEA-E337-4FD6-9E39-4FC9B8D5F7F1}" destId="{13D1E4A0-C0C2-45F3-BF69-1B4872C04D0F}" srcOrd="2" destOrd="0" presId="urn:microsoft.com/office/officeart/2005/8/layout/hierarchy1"/>
    <dgm:cxn modelId="{958B81C9-EF54-4408-B7BF-819A4A60374A}" type="presParOf" srcId="{51029FEA-E337-4FD6-9E39-4FC9B8D5F7F1}" destId="{835E5622-190E-40E1-8970-07D1C50A723C}" srcOrd="3" destOrd="0" presId="urn:microsoft.com/office/officeart/2005/8/layout/hierarchy1"/>
    <dgm:cxn modelId="{5D6987C9-9E98-4C82-BF5E-BB29945F9CA2}" type="presParOf" srcId="{835E5622-190E-40E1-8970-07D1C50A723C}" destId="{5561A1F1-AFAF-4630-AF7C-DB17325EFF10}" srcOrd="0" destOrd="0" presId="urn:microsoft.com/office/officeart/2005/8/layout/hierarchy1"/>
    <dgm:cxn modelId="{F13302B7-1917-414A-BB2B-771F72EA1F8B}" type="presParOf" srcId="{5561A1F1-AFAF-4630-AF7C-DB17325EFF10}" destId="{98C77275-55ED-4DE8-940B-4F3BABBFA12B}" srcOrd="0" destOrd="0" presId="urn:microsoft.com/office/officeart/2005/8/layout/hierarchy1"/>
    <dgm:cxn modelId="{FB7175A8-3E29-4AE2-81DC-0A7408D2A54F}" type="presParOf" srcId="{5561A1F1-AFAF-4630-AF7C-DB17325EFF10}" destId="{D2487CE9-DAE4-4E3C-81FA-AD7BA341A98A}" srcOrd="1" destOrd="0" presId="urn:microsoft.com/office/officeart/2005/8/layout/hierarchy1"/>
    <dgm:cxn modelId="{BF7D9C3C-CE81-46C2-9CFF-B5552F05951F}" type="presParOf" srcId="{835E5622-190E-40E1-8970-07D1C50A723C}" destId="{D3D96D6A-AD59-4620-AC2C-5C5D6F02F77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1E4A0-C0C2-45F3-BF69-1B4872C04D0F}">
      <dsp:nvSpPr>
        <dsp:cNvPr id="0" name=""/>
        <dsp:cNvSpPr/>
      </dsp:nvSpPr>
      <dsp:spPr>
        <a:xfrm>
          <a:off x="2952750" y="1088771"/>
          <a:ext cx="1485478" cy="498633"/>
        </a:xfrm>
        <a:custGeom>
          <a:avLst/>
          <a:gdLst/>
          <a:ahLst/>
          <a:cxnLst/>
          <a:rect l="0" t="0" r="0" b="0"/>
          <a:pathLst>
            <a:path>
              <a:moveTo>
                <a:pt x="0" y="0"/>
              </a:moveTo>
              <a:lnTo>
                <a:pt x="0" y="339804"/>
              </a:lnTo>
              <a:lnTo>
                <a:pt x="1485478" y="339804"/>
              </a:lnTo>
              <a:lnTo>
                <a:pt x="1485478" y="4986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2361E7-7955-43F8-8515-A6072A111382}">
      <dsp:nvSpPr>
        <dsp:cNvPr id="0" name=""/>
        <dsp:cNvSpPr/>
      </dsp:nvSpPr>
      <dsp:spPr>
        <a:xfrm>
          <a:off x="1407417" y="1088771"/>
          <a:ext cx="1545332" cy="498633"/>
        </a:xfrm>
        <a:custGeom>
          <a:avLst/>
          <a:gdLst/>
          <a:ahLst/>
          <a:cxnLst/>
          <a:rect l="0" t="0" r="0" b="0"/>
          <a:pathLst>
            <a:path>
              <a:moveTo>
                <a:pt x="1545332" y="0"/>
              </a:moveTo>
              <a:lnTo>
                <a:pt x="1545332" y="339804"/>
              </a:lnTo>
              <a:lnTo>
                <a:pt x="0" y="339804"/>
              </a:lnTo>
              <a:lnTo>
                <a:pt x="0" y="4986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C73A04-9344-4036-865B-3758DBEAED5F}">
      <dsp:nvSpPr>
        <dsp:cNvPr id="0" name=""/>
        <dsp:cNvSpPr/>
      </dsp:nvSpPr>
      <dsp:spPr>
        <a:xfrm>
          <a:off x="1624604" y="64"/>
          <a:ext cx="2656291" cy="1088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000ECA-1187-41F1-87A1-CDE51F9605B7}">
      <dsp:nvSpPr>
        <dsp:cNvPr id="0" name=""/>
        <dsp:cNvSpPr/>
      </dsp:nvSpPr>
      <dsp:spPr>
        <a:xfrm>
          <a:off x="1815104" y="181039"/>
          <a:ext cx="2656291" cy="1088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Jenis Air di bumi</a:t>
          </a:r>
        </a:p>
      </dsp:txBody>
      <dsp:txXfrm>
        <a:off x="1846991" y="212926"/>
        <a:ext cx="2592517" cy="1024933"/>
      </dsp:txXfrm>
    </dsp:sp>
    <dsp:sp modelId="{C789742F-E973-4747-AB6B-727756F2D772}">
      <dsp:nvSpPr>
        <dsp:cNvPr id="0" name=""/>
        <dsp:cNvSpPr/>
      </dsp:nvSpPr>
      <dsp:spPr>
        <a:xfrm>
          <a:off x="112438" y="1587405"/>
          <a:ext cx="2589957" cy="1088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45BA7B-4414-4F3B-80A0-AD5B7141A386}">
      <dsp:nvSpPr>
        <dsp:cNvPr id="0" name=""/>
        <dsp:cNvSpPr/>
      </dsp:nvSpPr>
      <dsp:spPr>
        <a:xfrm>
          <a:off x="302938" y="1768380"/>
          <a:ext cx="2589957" cy="1088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hlinkClick xmlns:r="http://schemas.openxmlformats.org/officeDocument/2006/relationships" r:id="" action="ppaction://hlinksldjump"/>
            </a:rPr>
            <a:t>Air permukaan</a:t>
          </a:r>
          <a:endParaRPr lang="id-ID" sz="2800" kern="1200" dirty="0"/>
        </a:p>
      </dsp:txBody>
      <dsp:txXfrm>
        <a:off x="334825" y="1800267"/>
        <a:ext cx="2526183" cy="1024933"/>
      </dsp:txXfrm>
    </dsp:sp>
    <dsp:sp modelId="{98C77275-55ED-4DE8-940B-4F3BABBFA12B}">
      <dsp:nvSpPr>
        <dsp:cNvPr id="0" name=""/>
        <dsp:cNvSpPr/>
      </dsp:nvSpPr>
      <dsp:spPr>
        <a:xfrm>
          <a:off x="3083396" y="1587405"/>
          <a:ext cx="2709664" cy="10887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87CE9-DAE4-4E3C-81FA-AD7BA341A98A}">
      <dsp:nvSpPr>
        <dsp:cNvPr id="0" name=""/>
        <dsp:cNvSpPr/>
      </dsp:nvSpPr>
      <dsp:spPr>
        <a:xfrm>
          <a:off x="3273896" y="1768380"/>
          <a:ext cx="2709664" cy="10887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hlinkClick xmlns:r="http://schemas.openxmlformats.org/officeDocument/2006/relationships" r:id="" action="ppaction://hlinksldjump"/>
            </a:rPr>
            <a:t>Air bawah tanah</a:t>
          </a:r>
          <a:endParaRPr lang="id-ID" sz="2800" kern="1200" dirty="0"/>
        </a:p>
      </dsp:txBody>
      <dsp:txXfrm>
        <a:off x="3305783" y="1800267"/>
        <a:ext cx="2645890" cy="10249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A78B-795F-4E3E-AD83-0418DCF5B7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182B0F25-330C-472E-BF87-3FE50823B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33EF881B-5A07-4908-AD0E-F7B6CA3C2327}"/>
              </a:ext>
            </a:extLst>
          </p:cNvPr>
          <p:cNvSpPr>
            <a:spLocks noGrp="1"/>
          </p:cNvSpPr>
          <p:nvPr>
            <p:ph type="dt" sz="half" idx="10"/>
          </p:nvPr>
        </p:nvSpPr>
        <p:spPr/>
        <p:txBody>
          <a:bodyPr/>
          <a:lstStyle/>
          <a:p>
            <a:fld id="{376EAABA-733B-46E3-8807-DC3A3959C92E}" type="datetimeFigureOut">
              <a:rPr lang="en-ID" smtClean="0"/>
              <a:t>23/08/2020</a:t>
            </a:fld>
            <a:endParaRPr lang="en-ID"/>
          </a:p>
        </p:txBody>
      </p:sp>
      <p:sp>
        <p:nvSpPr>
          <p:cNvPr id="5" name="Footer Placeholder 4">
            <a:extLst>
              <a:ext uri="{FF2B5EF4-FFF2-40B4-BE49-F238E27FC236}">
                <a16:creationId xmlns:a16="http://schemas.microsoft.com/office/drawing/2014/main" id="{65446C52-F107-4C94-BE74-3FFD308BFB4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C15A1EC-97E5-46F1-B56B-1CD7E41BED9C}"/>
              </a:ext>
            </a:extLst>
          </p:cNvPr>
          <p:cNvSpPr>
            <a:spLocks noGrp="1"/>
          </p:cNvSpPr>
          <p:nvPr>
            <p:ph type="sldNum" sz="quarter" idx="12"/>
          </p:nvPr>
        </p:nvSpPr>
        <p:spPr/>
        <p:txBody>
          <a:bodyPr/>
          <a:lstStyle/>
          <a:p>
            <a:fld id="{0D9D3655-DE87-4B78-A138-C5516EB1580A}" type="slidenum">
              <a:rPr lang="en-ID" smtClean="0"/>
              <a:t>‹#›</a:t>
            </a:fld>
            <a:endParaRPr lang="en-ID"/>
          </a:p>
        </p:txBody>
      </p:sp>
    </p:spTree>
    <p:extLst>
      <p:ext uri="{BB962C8B-B14F-4D97-AF65-F5344CB8AC3E}">
        <p14:creationId xmlns:p14="http://schemas.microsoft.com/office/powerpoint/2010/main" val="392402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2FAA-A41A-4CFC-A805-155B6B22997F}"/>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AF99389-CC50-4C51-B259-5CB7E4F758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5E5E0C9-7CF5-43E5-8B7A-5773C1B39E74}"/>
              </a:ext>
            </a:extLst>
          </p:cNvPr>
          <p:cNvSpPr>
            <a:spLocks noGrp="1"/>
          </p:cNvSpPr>
          <p:nvPr>
            <p:ph type="dt" sz="half" idx="10"/>
          </p:nvPr>
        </p:nvSpPr>
        <p:spPr/>
        <p:txBody>
          <a:bodyPr/>
          <a:lstStyle/>
          <a:p>
            <a:fld id="{376EAABA-733B-46E3-8807-DC3A3959C92E}" type="datetimeFigureOut">
              <a:rPr lang="en-ID" smtClean="0"/>
              <a:t>23/08/2020</a:t>
            </a:fld>
            <a:endParaRPr lang="en-ID"/>
          </a:p>
        </p:txBody>
      </p:sp>
      <p:sp>
        <p:nvSpPr>
          <p:cNvPr id="5" name="Footer Placeholder 4">
            <a:extLst>
              <a:ext uri="{FF2B5EF4-FFF2-40B4-BE49-F238E27FC236}">
                <a16:creationId xmlns:a16="http://schemas.microsoft.com/office/drawing/2014/main" id="{51F42B45-E62D-403F-92FA-7E52EC9180F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918A107-AF55-480F-ABFE-2E1B19E41BFE}"/>
              </a:ext>
            </a:extLst>
          </p:cNvPr>
          <p:cNvSpPr>
            <a:spLocks noGrp="1"/>
          </p:cNvSpPr>
          <p:nvPr>
            <p:ph type="sldNum" sz="quarter" idx="12"/>
          </p:nvPr>
        </p:nvSpPr>
        <p:spPr/>
        <p:txBody>
          <a:bodyPr/>
          <a:lstStyle/>
          <a:p>
            <a:fld id="{0D9D3655-DE87-4B78-A138-C5516EB1580A}" type="slidenum">
              <a:rPr lang="en-ID" smtClean="0"/>
              <a:t>‹#›</a:t>
            </a:fld>
            <a:endParaRPr lang="en-ID"/>
          </a:p>
        </p:txBody>
      </p:sp>
    </p:spTree>
    <p:extLst>
      <p:ext uri="{BB962C8B-B14F-4D97-AF65-F5344CB8AC3E}">
        <p14:creationId xmlns:p14="http://schemas.microsoft.com/office/powerpoint/2010/main" val="58293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2AEF85-6F69-4D11-955F-F2A1C745E1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0D903FEC-C057-4D41-97CF-EDEB6404D6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02342A0-02C5-49F3-A792-302E402AE464}"/>
              </a:ext>
            </a:extLst>
          </p:cNvPr>
          <p:cNvSpPr>
            <a:spLocks noGrp="1"/>
          </p:cNvSpPr>
          <p:nvPr>
            <p:ph type="dt" sz="half" idx="10"/>
          </p:nvPr>
        </p:nvSpPr>
        <p:spPr/>
        <p:txBody>
          <a:bodyPr/>
          <a:lstStyle/>
          <a:p>
            <a:fld id="{376EAABA-733B-46E3-8807-DC3A3959C92E}" type="datetimeFigureOut">
              <a:rPr lang="en-ID" smtClean="0"/>
              <a:t>23/08/2020</a:t>
            </a:fld>
            <a:endParaRPr lang="en-ID"/>
          </a:p>
        </p:txBody>
      </p:sp>
      <p:sp>
        <p:nvSpPr>
          <p:cNvPr id="5" name="Footer Placeholder 4">
            <a:extLst>
              <a:ext uri="{FF2B5EF4-FFF2-40B4-BE49-F238E27FC236}">
                <a16:creationId xmlns:a16="http://schemas.microsoft.com/office/drawing/2014/main" id="{53D2AF45-1705-4E38-B5A8-EA22450FA60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CCD8B92-A604-47AC-AEBD-B4F381A99436}"/>
              </a:ext>
            </a:extLst>
          </p:cNvPr>
          <p:cNvSpPr>
            <a:spLocks noGrp="1"/>
          </p:cNvSpPr>
          <p:nvPr>
            <p:ph type="sldNum" sz="quarter" idx="12"/>
          </p:nvPr>
        </p:nvSpPr>
        <p:spPr/>
        <p:txBody>
          <a:bodyPr/>
          <a:lstStyle/>
          <a:p>
            <a:fld id="{0D9D3655-DE87-4B78-A138-C5516EB1580A}" type="slidenum">
              <a:rPr lang="en-ID" smtClean="0"/>
              <a:t>‹#›</a:t>
            </a:fld>
            <a:endParaRPr lang="en-ID"/>
          </a:p>
        </p:txBody>
      </p:sp>
    </p:spTree>
    <p:extLst>
      <p:ext uri="{BB962C8B-B14F-4D97-AF65-F5344CB8AC3E}">
        <p14:creationId xmlns:p14="http://schemas.microsoft.com/office/powerpoint/2010/main" val="409794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F644-F0EA-40FB-87C4-616C4F4C5DA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7D6BE17-8CC6-4501-9119-13CB37AAD7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C0B0685-9755-4E66-8F08-CC93A773CE8E}"/>
              </a:ext>
            </a:extLst>
          </p:cNvPr>
          <p:cNvSpPr>
            <a:spLocks noGrp="1"/>
          </p:cNvSpPr>
          <p:nvPr>
            <p:ph type="dt" sz="half" idx="10"/>
          </p:nvPr>
        </p:nvSpPr>
        <p:spPr/>
        <p:txBody>
          <a:bodyPr/>
          <a:lstStyle/>
          <a:p>
            <a:fld id="{376EAABA-733B-46E3-8807-DC3A3959C92E}" type="datetimeFigureOut">
              <a:rPr lang="en-ID" smtClean="0"/>
              <a:t>23/08/2020</a:t>
            </a:fld>
            <a:endParaRPr lang="en-ID"/>
          </a:p>
        </p:txBody>
      </p:sp>
      <p:sp>
        <p:nvSpPr>
          <p:cNvPr id="5" name="Footer Placeholder 4">
            <a:extLst>
              <a:ext uri="{FF2B5EF4-FFF2-40B4-BE49-F238E27FC236}">
                <a16:creationId xmlns:a16="http://schemas.microsoft.com/office/drawing/2014/main" id="{E3BD21F5-2D20-457D-9A18-3E76B1C566F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BB7D94F-346D-4B6C-AF3D-80AA15B71A37}"/>
              </a:ext>
            </a:extLst>
          </p:cNvPr>
          <p:cNvSpPr>
            <a:spLocks noGrp="1"/>
          </p:cNvSpPr>
          <p:nvPr>
            <p:ph type="sldNum" sz="quarter" idx="12"/>
          </p:nvPr>
        </p:nvSpPr>
        <p:spPr/>
        <p:txBody>
          <a:bodyPr/>
          <a:lstStyle/>
          <a:p>
            <a:fld id="{0D9D3655-DE87-4B78-A138-C5516EB1580A}" type="slidenum">
              <a:rPr lang="en-ID" smtClean="0"/>
              <a:t>‹#›</a:t>
            </a:fld>
            <a:endParaRPr lang="en-ID"/>
          </a:p>
        </p:txBody>
      </p:sp>
    </p:spTree>
    <p:extLst>
      <p:ext uri="{BB962C8B-B14F-4D97-AF65-F5344CB8AC3E}">
        <p14:creationId xmlns:p14="http://schemas.microsoft.com/office/powerpoint/2010/main" val="107511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11F8-7405-49F0-BBC4-0BDC740A54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42E36F56-4798-4621-BE04-B38915D1ED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B17733-B8EE-451A-9352-1C087F18F360}"/>
              </a:ext>
            </a:extLst>
          </p:cNvPr>
          <p:cNvSpPr>
            <a:spLocks noGrp="1"/>
          </p:cNvSpPr>
          <p:nvPr>
            <p:ph type="dt" sz="half" idx="10"/>
          </p:nvPr>
        </p:nvSpPr>
        <p:spPr/>
        <p:txBody>
          <a:bodyPr/>
          <a:lstStyle/>
          <a:p>
            <a:fld id="{376EAABA-733B-46E3-8807-DC3A3959C92E}" type="datetimeFigureOut">
              <a:rPr lang="en-ID" smtClean="0"/>
              <a:t>23/08/2020</a:t>
            </a:fld>
            <a:endParaRPr lang="en-ID"/>
          </a:p>
        </p:txBody>
      </p:sp>
      <p:sp>
        <p:nvSpPr>
          <p:cNvPr id="5" name="Footer Placeholder 4">
            <a:extLst>
              <a:ext uri="{FF2B5EF4-FFF2-40B4-BE49-F238E27FC236}">
                <a16:creationId xmlns:a16="http://schemas.microsoft.com/office/drawing/2014/main" id="{80AADAFD-FE97-4D41-968F-263BE9097F8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6F05B37-6935-4801-8113-A9FBBBB3F2C6}"/>
              </a:ext>
            </a:extLst>
          </p:cNvPr>
          <p:cNvSpPr>
            <a:spLocks noGrp="1"/>
          </p:cNvSpPr>
          <p:nvPr>
            <p:ph type="sldNum" sz="quarter" idx="12"/>
          </p:nvPr>
        </p:nvSpPr>
        <p:spPr/>
        <p:txBody>
          <a:bodyPr/>
          <a:lstStyle/>
          <a:p>
            <a:fld id="{0D9D3655-DE87-4B78-A138-C5516EB1580A}" type="slidenum">
              <a:rPr lang="en-ID" smtClean="0"/>
              <a:t>‹#›</a:t>
            </a:fld>
            <a:endParaRPr lang="en-ID"/>
          </a:p>
        </p:txBody>
      </p:sp>
    </p:spTree>
    <p:extLst>
      <p:ext uri="{BB962C8B-B14F-4D97-AF65-F5344CB8AC3E}">
        <p14:creationId xmlns:p14="http://schemas.microsoft.com/office/powerpoint/2010/main" val="28136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F69F-269C-419E-9AE5-D431DEA2CAE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1B8FDCA-521D-4369-949B-BAA4C7E7BB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354183E6-2A03-40C5-AE69-24F8D97A7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94E2784D-3947-4B54-A7CB-6431F6476C3E}"/>
              </a:ext>
            </a:extLst>
          </p:cNvPr>
          <p:cNvSpPr>
            <a:spLocks noGrp="1"/>
          </p:cNvSpPr>
          <p:nvPr>
            <p:ph type="dt" sz="half" idx="10"/>
          </p:nvPr>
        </p:nvSpPr>
        <p:spPr/>
        <p:txBody>
          <a:bodyPr/>
          <a:lstStyle/>
          <a:p>
            <a:fld id="{376EAABA-733B-46E3-8807-DC3A3959C92E}" type="datetimeFigureOut">
              <a:rPr lang="en-ID" smtClean="0"/>
              <a:t>23/08/2020</a:t>
            </a:fld>
            <a:endParaRPr lang="en-ID"/>
          </a:p>
        </p:txBody>
      </p:sp>
      <p:sp>
        <p:nvSpPr>
          <p:cNvPr id="6" name="Footer Placeholder 5">
            <a:extLst>
              <a:ext uri="{FF2B5EF4-FFF2-40B4-BE49-F238E27FC236}">
                <a16:creationId xmlns:a16="http://schemas.microsoft.com/office/drawing/2014/main" id="{7596B264-7713-4E7F-9689-FD0E3FC578C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7203FD1-54DA-4348-8B4B-0EAA7F691602}"/>
              </a:ext>
            </a:extLst>
          </p:cNvPr>
          <p:cNvSpPr>
            <a:spLocks noGrp="1"/>
          </p:cNvSpPr>
          <p:nvPr>
            <p:ph type="sldNum" sz="quarter" idx="12"/>
          </p:nvPr>
        </p:nvSpPr>
        <p:spPr/>
        <p:txBody>
          <a:bodyPr/>
          <a:lstStyle/>
          <a:p>
            <a:fld id="{0D9D3655-DE87-4B78-A138-C5516EB1580A}" type="slidenum">
              <a:rPr lang="en-ID" smtClean="0"/>
              <a:t>‹#›</a:t>
            </a:fld>
            <a:endParaRPr lang="en-ID"/>
          </a:p>
        </p:txBody>
      </p:sp>
    </p:spTree>
    <p:extLst>
      <p:ext uri="{BB962C8B-B14F-4D97-AF65-F5344CB8AC3E}">
        <p14:creationId xmlns:p14="http://schemas.microsoft.com/office/powerpoint/2010/main" val="375115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A775-DE1B-469B-B217-788CBFBBF9F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6C8EDC6-3DC4-4C46-AC97-2DF1124AD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24E120-32FC-4F8B-BC4C-226FD591A2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4F5E238F-F372-4307-A1A0-50FF9B489D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D33D89-DC94-432B-8FC1-48A85FBFA8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D9525F9D-9D2A-4CF6-8487-C0CAE43253DB}"/>
              </a:ext>
            </a:extLst>
          </p:cNvPr>
          <p:cNvSpPr>
            <a:spLocks noGrp="1"/>
          </p:cNvSpPr>
          <p:nvPr>
            <p:ph type="dt" sz="half" idx="10"/>
          </p:nvPr>
        </p:nvSpPr>
        <p:spPr/>
        <p:txBody>
          <a:bodyPr/>
          <a:lstStyle/>
          <a:p>
            <a:fld id="{376EAABA-733B-46E3-8807-DC3A3959C92E}" type="datetimeFigureOut">
              <a:rPr lang="en-ID" smtClean="0"/>
              <a:t>23/08/2020</a:t>
            </a:fld>
            <a:endParaRPr lang="en-ID"/>
          </a:p>
        </p:txBody>
      </p:sp>
      <p:sp>
        <p:nvSpPr>
          <p:cNvPr id="8" name="Footer Placeholder 7">
            <a:extLst>
              <a:ext uri="{FF2B5EF4-FFF2-40B4-BE49-F238E27FC236}">
                <a16:creationId xmlns:a16="http://schemas.microsoft.com/office/drawing/2014/main" id="{31DD5F3B-D57A-4E46-A470-25746CCAFAF9}"/>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71C239EA-E3A6-4BA6-9BFD-4964F25C5EEF}"/>
              </a:ext>
            </a:extLst>
          </p:cNvPr>
          <p:cNvSpPr>
            <a:spLocks noGrp="1"/>
          </p:cNvSpPr>
          <p:nvPr>
            <p:ph type="sldNum" sz="quarter" idx="12"/>
          </p:nvPr>
        </p:nvSpPr>
        <p:spPr/>
        <p:txBody>
          <a:bodyPr/>
          <a:lstStyle/>
          <a:p>
            <a:fld id="{0D9D3655-DE87-4B78-A138-C5516EB1580A}" type="slidenum">
              <a:rPr lang="en-ID" smtClean="0"/>
              <a:t>‹#›</a:t>
            </a:fld>
            <a:endParaRPr lang="en-ID"/>
          </a:p>
        </p:txBody>
      </p:sp>
    </p:spTree>
    <p:extLst>
      <p:ext uri="{BB962C8B-B14F-4D97-AF65-F5344CB8AC3E}">
        <p14:creationId xmlns:p14="http://schemas.microsoft.com/office/powerpoint/2010/main" val="211082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0FE6-FB81-4731-BDB6-089DBCC85875}"/>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3E351BD1-5A84-4231-9C85-DA406947ADF6}"/>
              </a:ext>
            </a:extLst>
          </p:cNvPr>
          <p:cNvSpPr>
            <a:spLocks noGrp="1"/>
          </p:cNvSpPr>
          <p:nvPr>
            <p:ph type="dt" sz="half" idx="10"/>
          </p:nvPr>
        </p:nvSpPr>
        <p:spPr/>
        <p:txBody>
          <a:bodyPr/>
          <a:lstStyle/>
          <a:p>
            <a:fld id="{376EAABA-733B-46E3-8807-DC3A3959C92E}" type="datetimeFigureOut">
              <a:rPr lang="en-ID" smtClean="0"/>
              <a:t>23/08/2020</a:t>
            </a:fld>
            <a:endParaRPr lang="en-ID"/>
          </a:p>
        </p:txBody>
      </p:sp>
      <p:sp>
        <p:nvSpPr>
          <p:cNvPr id="4" name="Footer Placeholder 3">
            <a:extLst>
              <a:ext uri="{FF2B5EF4-FFF2-40B4-BE49-F238E27FC236}">
                <a16:creationId xmlns:a16="http://schemas.microsoft.com/office/drawing/2014/main" id="{96E2400B-BCF9-4AD5-A830-ABC68E710C4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CE51EDC3-6548-4889-BAE0-03D787A26CC4}"/>
              </a:ext>
            </a:extLst>
          </p:cNvPr>
          <p:cNvSpPr>
            <a:spLocks noGrp="1"/>
          </p:cNvSpPr>
          <p:nvPr>
            <p:ph type="sldNum" sz="quarter" idx="12"/>
          </p:nvPr>
        </p:nvSpPr>
        <p:spPr/>
        <p:txBody>
          <a:bodyPr/>
          <a:lstStyle/>
          <a:p>
            <a:fld id="{0D9D3655-DE87-4B78-A138-C5516EB1580A}" type="slidenum">
              <a:rPr lang="en-ID" smtClean="0"/>
              <a:t>‹#›</a:t>
            </a:fld>
            <a:endParaRPr lang="en-ID"/>
          </a:p>
        </p:txBody>
      </p:sp>
    </p:spTree>
    <p:extLst>
      <p:ext uri="{BB962C8B-B14F-4D97-AF65-F5344CB8AC3E}">
        <p14:creationId xmlns:p14="http://schemas.microsoft.com/office/powerpoint/2010/main" val="381896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6442B-07BF-43CA-AA99-1F27EDAE517E}"/>
              </a:ext>
            </a:extLst>
          </p:cNvPr>
          <p:cNvSpPr>
            <a:spLocks noGrp="1"/>
          </p:cNvSpPr>
          <p:nvPr>
            <p:ph type="dt" sz="half" idx="10"/>
          </p:nvPr>
        </p:nvSpPr>
        <p:spPr/>
        <p:txBody>
          <a:bodyPr/>
          <a:lstStyle/>
          <a:p>
            <a:fld id="{376EAABA-733B-46E3-8807-DC3A3959C92E}" type="datetimeFigureOut">
              <a:rPr lang="en-ID" smtClean="0"/>
              <a:t>23/08/2020</a:t>
            </a:fld>
            <a:endParaRPr lang="en-ID"/>
          </a:p>
        </p:txBody>
      </p:sp>
      <p:sp>
        <p:nvSpPr>
          <p:cNvPr id="3" name="Footer Placeholder 2">
            <a:extLst>
              <a:ext uri="{FF2B5EF4-FFF2-40B4-BE49-F238E27FC236}">
                <a16:creationId xmlns:a16="http://schemas.microsoft.com/office/drawing/2014/main" id="{DE1EECF1-37BB-4897-B2FD-66F2071CE2EF}"/>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65B7D4E8-5AD3-4EFA-A6B8-D6C5A4734119}"/>
              </a:ext>
            </a:extLst>
          </p:cNvPr>
          <p:cNvSpPr>
            <a:spLocks noGrp="1"/>
          </p:cNvSpPr>
          <p:nvPr>
            <p:ph type="sldNum" sz="quarter" idx="12"/>
          </p:nvPr>
        </p:nvSpPr>
        <p:spPr/>
        <p:txBody>
          <a:bodyPr/>
          <a:lstStyle/>
          <a:p>
            <a:fld id="{0D9D3655-DE87-4B78-A138-C5516EB1580A}" type="slidenum">
              <a:rPr lang="en-ID" smtClean="0"/>
              <a:t>‹#›</a:t>
            </a:fld>
            <a:endParaRPr lang="en-ID"/>
          </a:p>
        </p:txBody>
      </p:sp>
    </p:spTree>
    <p:extLst>
      <p:ext uri="{BB962C8B-B14F-4D97-AF65-F5344CB8AC3E}">
        <p14:creationId xmlns:p14="http://schemas.microsoft.com/office/powerpoint/2010/main" val="340264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74B79-8424-4834-B994-EF2745580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59FB53A6-E949-48DD-91D0-60857FB45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1F6DDD53-2F4C-46CD-85EA-7E3B2D5DE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B675E7-C02C-43E8-9FE6-4D0E600D2D60}"/>
              </a:ext>
            </a:extLst>
          </p:cNvPr>
          <p:cNvSpPr>
            <a:spLocks noGrp="1"/>
          </p:cNvSpPr>
          <p:nvPr>
            <p:ph type="dt" sz="half" idx="10"/>
          </p:nvPr>
        </p:nvSpPr>
        <p:spPr/>
        <p:txBody>
          <a:bodyPr/>
          <a:lstStyle/>
          <a:p>
            <a:fld id="{376EAABA-733B-46E3-8807-DC3A3959C92E}" type="datetimeFigureOut">
              <a:rPr lang="en-ID" smtClean="0"/>
              <a:t>23/08/2020</a:t>
            </a:fld>
            <a:endParaRPr lang="en-ID"/>
          </a:p>
        </p:txBody>
      </p:sp>
      <p:sp>
        <p:nvSpPr>
          <p:cNvPr id="6" name="Footer Placeholder 5">
            <a:extLst>
              <a:ext uri="{FF2B5EF4-FFF2-40B4-BE49-F238E27FC236}">
                <a16:creationId xmlns:a16="http://schemas.microsoft.com/office/drawing/2014/main" id="{3882A7A8-17EA-4806-8EF0-547711E17EA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7198F94-1C50-45DA-9F9C-BC236D4999B1}"/>
              </a:ext>
            </a:extLst>
          </p:cNvPr>
          <p:cNvSpPr>
            <a:spLocks noGrp="1"/>
          </p:cNvSpPr>
          <p:nvPr>
            <p:ph type="sldNum" sz="quarter" idx="12"/>
          </p:nvPr>
        </p:nvSpPr>
        <p:spPr/>
        <p:txBody>
          <a:bodyPr/>
          <a:lstStyle/>
          <a:p>
            <a:fld id="{0D9D3655-DE87-4B78-A138-C5516EB1580A}" type="slidenum">
              <a:rPr lang="en-ID" smtClean="0"/>
              <a:t>‹#›</a:t>
            </a:fld>
            <a:endParaRPr lang="en-ID"/>
          </a:p>
        </p:txBody>
      </p:sp>
    </p:spTree>
    <p:extLst>
      <p:ext uri="{BB962C8B-B14F-4D97-AF65-F5344CB8AC3E}">
        <p14:creationId xmlns:p14="http://schemas.microsoft.com/office/powerpoint/2010/main" val="8187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BF541-BDBA-45E4-B957-E0CF56D24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2F5A33C7-B7A0-4184-8391-06AB18D64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ABF398AC-FA48-4586-9F09-2F2810938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34B42-6419-4EE6-8C7A-6681487DA0CB}"/>
              </a:ext>
            </a:extLst>
          </p:cNvPr>
          <p:cNvSpPr>
            <a:spLocks noGrp="1"/>
          </p:cNvSpPr>
          <p:nvPr>
            <p:ph type="dt" sz="half" idx="10"/>
          </p:nvPr>
        </p:nvSpPr>
        <p:spPr/>
        <p:txBody>
          <a:bodyPr/>
          <a:lstStyle/>
          <a:p>
            <a:fld id="{376EAABA-733B-46E3-8807-DC3A3959C92E}" type="datetimeFigureOut">
              <a:rPr lang="en-ID" smtClean="0"/>
              <a:t>23/08/2020</a:t>
            </a:fld>
            <a:endParaRPr lang="en-ID"/>
          </a:p>
        </p:txBody>
      </p:sp>
      <p:sp>
        <p:nvSpPr>
          <p:cNvPr id="6" name="Footer Placeholder 5">
            <a:extLst>
              <a:ext uri="{FF2B5EF4-FFF2-40B4-BE49-F238E27FC236}">
                <a16:creationId xmlns:a16="http://schemas.microsoft.com/office/drawing/2014/main" id="{3038846C-10CF-4660-A76E-896B1264BFF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F927D56-25C7-415A-8749-3554BA62EAA0}"/>
              </a:ext>
            </a:extLst>
          </p:cNvPr>
          <p:cNvSpPr>
            <a:spLocks noGrp="1"/>
          </p:cNvSpPr>
          <p:nvPr>
            <p:ph type="sldNum" sz="quarter" idx="12"/>
          </p:nvPr>
        </p:nvSpPr>
        <p:spPr/>
        <p:txBody>
          <a:bodyPr/>
          <a:lstStyle/>
          <a:p>
            <a:fld id="{0D9D3655-DE87-4B78-A138-C5516EB1580A}" type="slidenum">
              <a:rPr lang="en-ID" smtClean="0"/>
              <a:t>‹#›</a:t>
            </a:fld>
            <a:endParaRPr lang="en-ID"/>
          </a:p>
        </p:txBody>
      </p:sp>
    </p:spTree>
    <p:extLst>
      <p:ext uri="{BB962C8B-B14F-4D97-AF65-F5344CB8AC3E}">
        <p14:creationId xmlns:p14="http://schemas.microsoft.com/office/powerpoint/2010/main" val="86934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D0C92D-5160-4997-8D33-07C1D7E70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73E40FD-15BC-412E-8C17-93FED4DA3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8FD7F36-A3EF-431B-B23D-3ADD25234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EAABA-733B-46E3-8807-DC3A3959C92E}" type="datetimeFigureOut">
              <a:rPr lang="en-ID" smtClean="0"/>
              <a:t>23/08/2020</a:t>
            </a:fld>
            <a:endParaRPr lang="en-ID"/>
          </a:p>
        </p:txBody>
      </p:sp>
      <p:sp>
        <p:nvSpPr>
          <p:cNvPr id="5" name="Footer Placeholder 4">
            <a:extLst>
              <a:ext uri="{FF2B5EF4-FFF2-40B4-BE49-F238E27FC236}">
                <a16:creationId xmlns:a16="http://schemas.microsoft.com/office/drawing/2014/main" id="{97F271C1-A240-4F99-A1C4-2A4E656F5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E13A059C-CAEE-4D02-BC9E-0E4D30F7A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D3655-DE87-4B78-A138-C5516EB1580A}" type="slidenum">
              <a:rPr lang="en-ID" smtClean="0"/>
              <a:t>‹#›</a:t>
            </a:fld>
            <a:endParaRPr lang="en-ID"/>
          </a:p>
        </p:txBody>
      </p:sp>
    </p:spTree>
    <p:extLst>
      <p:ext uri="{BB962C8B-B14F-4D97-AF65-F5344CB8AC3E}">
        <p14:creationId xmlns:p14="http://schemas.microsoft.com/office/powerpoint/2010/main" val="331155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2.xml"/><Relationship Id="rId10" Type="http://schemas.openxmlformats.org/officeDocument/2006/relationships/image" Target="../media/image4.png"/><Relationship Id="rId4" Type="http://schemas.openxmlformats.org/officeDocument/2006/relationships/audio" Target="../media/audio3.wav"/><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slide" Target="slide3.xml"/><Relationship Id="rId7" Type="http://schemas.openxmlformats.org/officeDocument/2006/relationships/image" Target="../media/image20.emf"/><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25.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26.png"/><Relationship Id="rId5" Type="http://schemas.openxmlformats.org/officeDocument/2006/relationships/slide" Target="slide1.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27793" y="688703"/>
            <a:ext cx="2411760" cy="6145925"/>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6" name="Group 85"/>
          <p:cNvGrpSpPr/>
          <p:nvPr/>
        </p:nvGrpSpPr>
        <p:grpSpPr>
          <a:xfrm>
            <a:off x="3431704" y="112694"/>
            <a:ext cx="5400600" cy="1224136"/>
            <a:chOff x="1907704" y="112694"/>
            <a:chExt cx="5400600" cy="1224136"/>
          </a:xfrm>
        </p:grpSpPr>
        <p:sp>
          <p:nvSpPr>
            <p:cNvPr id="5" name="Rounded Rectangle 4"/>
            <p:cNvSpPr/>
            <p:nvPr/>
          </p:nvSpPr>
          <p:spPr>
            <a:xfrm>
              <a:off x="1907704" y="112694"/>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1907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grpSp>
        <p:nvGrpSpPr>
          <p:cNvPr id="72" name="Group 71"/>
          <p:cNvGrpSpPr/>
          <p:nvPr/>
        </p:nvGrpSpPr>
        <p:grpSpPr>
          <a:xfrm>
            <a:off x="1620180" y="1387097"/>
            <a:ext cx="2304256" cy="720000"/>
            <a:chOff x="19472" y="1336830"/>
            <a:chExt cx="2304256" cy="1084058"/>
          </a:xfrm>
        </p:grpSpPr>
        <p:sp>
          <p:nvSpPr>
            <p:cNvPr id="9" name="Oval 8"/>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a:hlinkClick r:id="rId5" action="ppaction://hlinksldjump"/>
            </p:cNvPr>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a:hlinkClick r:id="rId6" action="ppaction://hlinksldjump"/>
            </p:cNvPr>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a:hlinkClick r:id="rId7" action="ppaction://hlinksldjump"/>
            </p:cNvPr>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151784" y="1533338"/>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2659" y="2760382"/>
            <a:ext cx="2590800"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9816" y="2779947"/>
            <a:ext cx="2628900" cy="17430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7250" y="4190248"/>
            <a:ext cx="2286000" cy="17145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Rounded Rectangle 83"/>
          <p:cNvSpPr/>
          <p:nvPr/>
        </p:nvSpPr>
        <p:spPr>
          <a:xfrm>
            <a:off x="6096000" y="1785824"/>
            <a:ext cx="2322562" cy="576064"/>
          </a:xfrm>
          <a:prstGeom prst="roundRect">
            <a:avLst/>
          </a:prstGeom>
          <a:solidFill>
            <a:srgbClr val="00003A"/>
          </a:solidFill>
          <a:effectLst>
            <a:reflection blurRad="6350" stA="50000" endA="300" endPos="55000" dir="5400000" sy="-100000" algn="bl" rotWithShape="0"/>
          </a:effectLst>
          <a:scene3d>
            <a:camera prst="orthographicFront"/>
            <a:lightRig rig="balanced" dir="t">
              <a:rot lat="0" lon="0" rev="2100000"/>
            </a:lightRig>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metal">
              <a:bevelT w="38100" h="25400"/>
              <a:contourClr>
                <a:schemeClr val="bg2"/>
              </a:contourClr>
            </a:sp3d>
          </a:bodyPr>
          <a:lstStyle/>
          <a:p>
            <a:pPr algn="ctr"/>
            <a:r>
              <a:rPr lang="id-ID" sz="4000" b="1" dirty="0">
                <a:ln w="50800"/>
                <a:solidFill>
                  <a:schemeClr val="bg1">
                    <a:shade val="50000"/>
                  </a:schemeClr>
                </a:solidFill>
                <a:latin typeface="AR CENA" pitchFamily="2" charset="0"/>
              </a:rPr>
              <a:t>KELAS VII</a:t>
            </a:r>
          </a:p>
        </p:txBody>
      </p:sp>
      <p:sp>
        <p:nvSpPr>
          <p:cNvPr id="85" name="Rectangle 84"/>
          <p:cNvSpPr/>
          <p:nvPr/>
        </p:nvSpPr>
        <p:spPr>
          <a:xfrm>
            <a:off x="5923002" y="6097399"/>
            <a:ext cx="317931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latin typeface="AR CENA" pitchFamily="2" charset="0"/>
              </a:rPr>
              <a:t>NARI HASTUTI,S.Pd</a:t>
            </a:r>
          </a:p>
        </p:txBody>
      </p:sp>
      <p:grpSp>
        <p:nvGrpSpPr>
          <p:cNvPr id="26" name="Group 25"/>
          <p:cNvGrpSpPr/>
          <p:nvPr/>
        </p:nvGrpSpPr>
        <p:grpSpPr>
          <a:xfrm>
            <a:off x="9279883" y="5950919"/>
            <a:ext cx="832741" cy="362504"/>
            <a:chOff x="7905691" y="5854693"/>
            <a:chExt cx="832741" cy="362504"/>
          </a:xfrm>
        </p:grpSpPr>
        <p:sp>
          <p:nvSpPr>
            <p:cNvPr id="27" name="Oval 26"/>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28"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Tree>
    <p:extLst>
      <p:ext uri="{BB962C8B-B14F-4D97-AF65-F5344CB8AC3E}">
        <p14:creationId xmlns:p14="http://schemas.microsoft.com/office/powerpoint/2010/main" val="5708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randombar(horizontal)">
                                      <p:cBhvr>
                                        <p:cTn id="7" dur="500"/>
                                        <p:tgtEl>
                                          <p:spTgt spid="8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subTnLst>
                                    <p:audio>
                                      <p:cMediaNode>
                                        <p:cTn display="0" masterRel="sameClick">
                                          <p:stCondLst>
                                            <p:cond evt="begin" delay="0">
                                              <p:tn val="9"/>
                                            </p:cond>
                                          </p:stCondLst>
                                          <p:endCondLst>
                                            <p:cond evt="onStopAudio" delay="0">
                                              <p:tgtEl>
                                                <p:sldTgt/>
                                              </p:tgtEl>
                                            </p:cond>
                                          </p:endCondLst>
                                        </p:cTn>
                                        <p:tgtEl>
                                          <p:sndTgt r:embed="rId3" name="laser.wav"/>
                                        </p:tgtEl>
                                      </p:cMediaNode>
                                    </p:audio>
                                  </p:sub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subTnLst>
                                    <p:audio>
                                      <p:cMediaNode>
                                        <p:cTn display="0" masterRel="sameClick">
                                          <p:stCondLst>
                                            <p:cond evt="begin" delay="0">
                                              <p:tn val="13"/>
                                            </p:cond>
                                          </p:stCondLst>
                                          <p:endCondLst>
                                            <p:cond evt="onStopAudio" delay="0">
                                              <p:tgtEl>
                                                <p:sldTgt/>
                                              </p:tgtEl>
                                            </p:cond>
                                          </p:endCondLst>
                                        </p:cTn>
                                        <p:tgtEl>
                                          <p:sndTgt r:embed="rId3" name="laser.wav"/>
                                        </p:tgtEl>
                                      </p:cMediaNode>
                                    </p:audio>
                                  </p:sub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subTnLst>
                                    <p:audio>
                                      <p:cMediaNode>
                                        <p:cTn display="0" masterRel="sameClick">
                                          <p:stCondLst>
                                            <p:cond evt="begin" delay="0">
                                              <p:tn val="21"/>
                                            </p:cond>
                                          </p:stCondLst>
                                          <p:endCondLst>
                                            <p:cond evt="onStopAudio" delay="0">
                                              <p:tgtEl>
                                                <p:sldTgt/>
                                              </p:tgtEl>
                                            </p:cond>
                                          </p:endCondLst>
                                        </p:cTn>
                                        <p:tgtEl>
                                          <p:sndTgt r:embed="rId3" name="laser.wav"/>
                                        </p:tgtEl>
                                      </p:cMediaNode>
                                    </p:audio>
                                  </p:sub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4" fill="hold">
                            <p:stCondLst>
                              <p:cond delay="4000"/>
                            </p:stCondLst>
                            <p:childTnLst>
                              <p:par>
                                <p:cTn id="35" presetID="55" presetClass="entr" presetSubtype="0" fill="hold" nodeType="after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p:cTn id="37" dur="1000" fill="hold"/>
                                        <p:tgtEl>
                                          <p:spTgt spid="1027"/>
                                        </p:tgtEl>
                                        <p:attrNameLst>
                                          <p:attrName>ppt_w</p:attrName>
                                        </p:attrNameLst>
                                      </p:cBhvr>
                                      <p:tavLst>
                                        <p:tav tm="0">
                                          <p:val>
                                            <p:strVal val="#ppt_w*0.70"/>
                                          </p:val>
                                        </p:tav>
                                        <p:tav tm="100000">
                                          <p:val>
                                            <p:strVal val="#ppt_w"/>
                                          </p:val>
                                        </p:tav>
                                      </p:tavLst>
                                    </p:anim>
                                    <p:anim calcmode="lin" valueType="num">
                                      <p:cBhvr>
                                        <p:cTn id="38" dur="1000" fill="hold"/>
                                        <p:tgtEl>
                                          <p:spTgt spid="1027"/>
                                        </p:tgtEl>
                                        <p:attrNameLst>
                                          <p:attrName>ppt_h</p:attrName>
                                        </p:attrNameLst>
                                      </p:cBhvr>
                                      <p:tavLst>
                                        <p:tav tm="0">
                                          <p:val>
                                            <p:strVal val="#ppt_h"/>
                                          </p:val>
                                        </p:tav>
                                        <p:tav tm="100000">
                                          <p:val>
                                            <p:strVal val="#ppt_h"/>
                                          </p:val>
                                        </p:tav>
                                      </p:tavLst>
                                    </p:anim>
                                    <p:animEffect transition="in" filter="fade">
                                      <p:cBhvr>
                                        <p:cTn id="39" dur="1000"/>
                                        <p:tgtEl>
                                          <p:spTgt spid="1027"/>
                                        </p:tgtEl>
                                      </p:cBhvr>
                                    </p:animEffect>
                                  </p:childTnLst>
                                </p:cTn>
                              </p:par>
                            </p:childTnLst>
                          </p:cTn>
                        </p:par>
                        <p:par>
                          <p:cTn id="40" fill="hold">
                            <p:stCondLst>
                              <p:cond delay="5000"/>
                            </p:stCondLst>
                            <p:childTnLst>
                              <p:par>
                                <p:cTn id="41" presetID="55" presetClass="entr" presetSubtype="0" fill="hold" nodeType="after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p:cTn id="43" dur="1000" fill="hold"/>
                                        <p:tgtEl>
                                          <p:spTgt spid="1026"/>
                                        </p:tgtEl>
                                        <p:attrNameLst>
                                          <p:attrName>ppt_w</p:attrName>
                                        </p:attrNameLst>
                                      </p:cBhvr>
                                      <p:tavLst>
                                        <p:tav tm="0">
                                          <p:val>
                                            <p:strVal val="#ppt_w*0.70"/>
                                          </p:val>
                                        </p:tav>
                                        <p:tav tm="100000">
                                          <p:val>
                                            <p:strVal val="#ppt_w"/>
                                          </p:val>
                                        </p:tav>
                                      </p:tavLst>
                                    </p:anim>
                                    <p:anim calcmode="lin" valueType="num">
                                      <p:cBhvr>
                                        <p:cTn id="44" dur="1000" fill="hold"/>
                                        <p:tgtEl>
                                          <p:spTgt spid="1026"/>
                                        </p:tgtEl>
                                        <p:attrNameLst>
                                          <p:attrName>ppt_h</p:attrName>
                                        </p:attrNameLst>
                                      </p:cBhvr>
                                      <p:tavLst>
                                        <p:tav tm="0">
                                          <p:val>
                                            <p:strVal val="#ppt_h"/>
                                          </p:val>
                                        </p:tav>
                                        <p:tav tm="100000">
                                          <p:val>
                                            <p:strVal val="#ppt_h"/>
                                          </p:val>
                                        </p:tav>
                                      </p:tavLst>
                                    </p:anim>
                                    <p:animEffect transition="in" filter="fade">
                                      <p:cBhvr>
                                        <p:cTn id="45" dur="1000"/>
                                        <p:tgtEl>
                                          <p:spTgt spid="1026"/>
                                        </p:tgtEl>
                                      </p:cBhvr>
                                    </p:animEffect>
                                  </p:childTnLst>
                                </p:cTn>
                              </p:par>
                            </p:childTnLst>
                          </p:cTn>
                        </p:par>
                        <p:par>
                          <p:cTn id="46" fill="hold">
                            <p:stCondLst>
                              <p:cond delay="6000"/>
                            </p:stCondLst>
                            <p:childTnLst>
                              <p:par>
                                <p:cTn id="47" presetID="55" presetClass="entr" presetSubtype="0" fill="hold" nodeType="afterEffect">
                                  <p:stCondLst>
                                    <p:cond delay="0"/>
                                  </p:stCondLst>
                                  <p:childTnLst>
                                    <p:set>
                                      <p:cBhvr>
                                        <p:cTn id="48" dur="1" fill="hold">
                                          <p:stCondLst>
                                            <p:cond delay="0"/>
                                          </p:stCondLst>
                                        </p:cTn>
                                        <p:tgtEl>
                                          <p:spTgt spid="1029"/>
                                        </p:tgtEl>
                                        <p:attrNameLst>
                                          <p:attrName>style.visibility</p:attrName>
                                        </p:attrNameLst>
                                      </p:cBhvr>
                                      <p:to>
                                        <p:strVal val="visible"/>
                                      </p:to>
                                    </p:set>
                                    <p:anim calcmode="lin" valueType="num">
                                      <p:cBhvr>
                                        <p:cTn id="49" dur="1000" fill="hold"/>
                                        <p:tgtEl>
                                          <p:spTgt spid="1029"/>
                                        </p:tgtEl>
                                        <p:attrNameLst>
                                          <p:attrName>ppt_w</p:attrName>
                                        </p:attrNameLst>
                                      </p:cBhvr>
                                      <p:tavLst>
                                        <p:tav tm="0">
                                          <p:val>
                                            <p:strVal val="#ppt_w*0.70"/>
                                          </p:val>
                                        </p:tav>
                                        <p:tav tm="100000">
                                          <p:val>
                                            <p:strVal val="#ppt_w"/>
                                          </p:val>
                                        </p:tav>
                                      </p:tavLst>
                                    </p:anim>
                                    <p:anim calcmode="lin" valueType="num">
                                      <p:cBhvr>
                                        <p:cTn id="50" dur="1000" fill="hold"/>
                                        <p:tgtEl>
                                          <p:spTgt spid="1029"/>
                                        </p:tgtEl>
                                        <p:attrNameLst>
                                          <p:attrName>ppt_h</p:attrName>
                                        </p:attrNameLst>
                                      </p:cBhvr>
                                      <p:tavLst>
                                        <p:tav tm="0">
                                          <p:val>
                                            <p:strVal val="#ppt_h"/>
                                          </p:val>
                                        </p:tav>
                                        <p:tav tm="100000">
                                          <p:val>
                                            <p:strVal val="#ppt_h"/>
                                          </p:val>
                                        </p:tav>
                                      </p:tavLst>
                                    </p:anim>
                                    <p:animEffect transition="in" filter="fade">
                                      <p:cBhvr>
                                        <p:cTn id="51" dur="1000"/>
                                        <p:tgtEl>
                                          <p:spTgt spid="1029"/>
                                        </p:tgtEl>
                                      </p:cBhvr>
                                    </p:animEffect>
                                  </p:childTnLst>
                                </p:cTn>
                              </p:par>
                            </p:childTnLst>
                          </p:cTn>
                        </p:par>
                        <p:par>
                          <p:cTn id="52" fill="hold">
                            <p:stCondLst>
                              <p:cond delay="7000"/>
                            </p:stCondLst>
                            <p:childTnLst>
                              <p:par>
                                <p:cTn id="53" presetID="12" presetClass="entr" presetSubtype="1" fill="hold" grpId="0" nodeType="afterEffect">
                                  <p:stCondLst>
                                    <p:cond delay="0"/>
                                  </p:stCondLst>
                                  <p:iterate type="lt">
                                    <p:tmPct val="0"/>
                                  </p:iterate>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500"/>
                                        <p:tgtEl>
                                          <p:spTgt spid="85"/>
                                        </p:tgtEl>
                                        <p:attrNameLst>
                                          <p:attrName>ppt_y</p:attrName>
                                        </p:attrNameLst>
                                      </p:cBhvr>
                                      <p:tavLst>
                                        <p:tav tm="0">
                                          <p:val>
                                            <p:strVal val="#ppt_y-#ppt_h*1.125000"/>
                                          </p:val>
                                        </p:tav>
                                        <p:tav tm="100000">
                                          <p:val>
                                            <p:strVal val="#ppt_y"/>
                                          </p:val>
                                        </p:tav>
                                      </p:tavLst>
                                    </p:anim>
                                    <p:animEffect transition="in" filter="wipe(down)">
                                      <p:cBhvr>
                                        <p:cTn id="56" dur="500"/>
                                        <p:tgtEl>
                                          <p:spTgt spid="85"/>
                                        </p:tgtEl>
                                      </p:cBhvr>
                                    </p:animEffect>
                                  </p:childTnLst>
                                </p:cTn>
                              </p:par>
                            </p:childTnLst>
                          </p:cTn>
                        </p:par>
                        <p:par>
                          <p:cTn id="57" fill="hold">
                            <p:stCondLst>
                              <p:cond delay="7500"/>
                            </p:stCondLst>
                            <p:childTnLst>
                              <p:par>
                                <p:cTn id="58" presetID="53" presetClass="exit" presetSubtype="32" fill="hold" grpId="1" nodeType="afterEffect">
                                  <p:stCondLst>
                                    <p:cond delay="0"/>
                                  </p:stCondLst>
                                  <p:iterate type="lt">
                                    <p:tmPct val="0"/>
                                  </p:iterate>
                                  <p:childTnLst>
                                    <p:anim calcmode="lin" valueType="num">
                                      <p:cBhvr>
                                        <p:cTn id="59" dur="500"/>
                                        <p:tgtEl>
                                          <p:spTgt spid="85"/>
                                        </p:tgtEl>
                                        <p:attrNameLst>
                                          <p:attrName>ppt_w</p:attrName>
                                        </p:attrNameLst>
                                      </p:cBhvr>
                                      <p:tavLst>
                                        <p:tav tm="0">
                                          <p:val>
                                            <p:strVal val="ppt_w"/>
                                          </p:val>
                                        </p:tav>
                                        <p:tav tm="100000">
                                          <p:val>
                                            <p:fltVal val="0"/>
                                          </p:val>
                                        </p:tav>
                                      </p:tavLst>
                                    </p:anim>
                                    <p:anim calcmode="lin" valueType="num">
                                      <p:cBhvr>
                                        <p:cTn id="60" dur="500"/>
                                        <p:tgtEl>
                                          <p:spTgt spid="85"/>
                                        </p:tgtEl>
                                        <p:attrNameLst>
                                          <p:attrName>ppt_h</p:attrName>
                                        </p:attrNameLst>
                                      </p:cBhvr>
                                      <p:tavLst>
                                        <p:tav tm="0">
                                          <p:val>
                                            <p:strVal val="ppt_h"/>
                                          </p:val>
                                        </p:tav>
                                        <p:tav tm="100000">
                                          <p:val>
                                            <p:fltVal val="0"/>
                                          </p:val>
                                        </p:tav>
                                      </p:tavLst>
                                    </p:anim>
                                    <p:animEffect transition="out" filter="fade">
                                      <p:cBhvr>
                                        <p:cTn id="61" dur="500"/>
                                        <p:tgtEl>
                                          <p:spTgt spid="85"/>
                                        </p:tgtEl>
                                      </p:cBhvr>
                                    </p:animEffect>
                                    <p:set>
                                      <p:cBhvr>
                                        <p:cTn id="62" dur="1" fill="hold">
                                          <p:stCondLst>
                                            <p:cond delay="499"/>
                                          </p:stCondLst>
                                        </p:cTn>
                                        <p:tgtEl>
                                          <p:spTgt spid="85"/>
                                        </p:tgtEl>
                                        <p:attrNameLst>
                                          <p:attrName>style.visibility</p:attrName>
                                        </p:attrNameLst>
                                      </p:cBhvr>
                                      <p:to>
                                        <p:strVal val="hidden"/>
                                      </p:to>
                                    </p:set>
                                  </p:childTnLst>
                                </p:cTn>
                              </p:par>
                            </p:childTnLst>
                          </p:cTn>
                        </p:par>
                        <p:par>
                          <p:cTn id="63" fill="hold">
                            <p:stCondLst>
                              <p:cond delay="8000"/>
                            </p:stCondLst>
                            <p:childTnLst>
                              <p:par>
                                <p:cTn id="64" presetID="10" presetClass="entr" presetSubtype="0" fill="hold" grpId="2" nodeType="afterEffect">
                                  <p:stCondLst>
                                    <p:cond delay="0"/>
                                  </p:stCondLst>
                                  <p:iterate type="lt">
                                    <p:tmPct val="0"/>
                                  </p:iterate>
                                  <p:childTnLst>
                                    <p:set>
                                      <p:cBhvr>
                                        <p:cTn id="65" dur="1" fill="hold">
                                          <p:stCondLst>
                                            <p:cond delay="0"/>
                                          </p:stCondLst>
                                        </p:cTn>
                                        <p:tgtEl>
                                          <p:spTgt spid="85"/>
                                        </p:tgtEl>
                                        <p:attrNameLst>
                                          <p:attrName>style.visibility</p:attrName>
                                        </p:attrNameLst>
                                      </p:cBhvr>
                                      <p:to>
                                        <p:strVal val="visible"/>
                                      </p:to>
                                    </p:set>
                                    <p:animEffect transition="in" filter="fade">
                                      <p:cBhvr>
                                        <p:cTn id="66" dur="500"/>
                                        <p:tgtEl>
                                          <p:spTgt spid="85"/>
                                        </p:tgtEl>
                                      </p:cBhvr>
                                    </p:animEffect>
                                  </p:childTnLst>
                                </p:cTn>
                              </p:par>
                            </p:childTnLst>
                          </p:cTn>
                        </p:par>
                        <p:par>
                          <p:cTn id="67" fill="hold">
                            <p:stCondLst>
                              <p:cond delay="8500"/>
                            </p:stCondLst>
                            <p:childTnLst>
                              <p:par>
                                <p:cTn id="68" presetID="26" presetClass="emph" presetSubtype="0" fill="hold" grpId="3" nodeType="afterEffect">
                                  <p:stCondLst>
                                    <p:cond delay="0"/>
                                  </p:stCondLst>
                                  <p:iterate type="lt">
                                    <p:tmPct val="0"/>
                                  </p:iterate>
                                  <p:childTnLst>
                                    <p:animEffect transition="out" filter="fade">
                                      <p:cBhvr>
                                        <p:cTn id="69" dur="500" tmFilter="0, 0; .2, .5; .8, .5; 1, 0"/>
                                        <p:tgtEl>
                                          <p:spTgt spid="85"/>
                                        </p:tgtEl>
                                      </p:cBhvr>
                                    </p:animEffect>
                                    <p:animScale>
                                      <p:cBhvr>
                                        <p:cTn id="70" dur="250" autoRev="1" fill="hold"/>
                                        <p:tgtEl>
                                          <p:spTgt spid="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4" grpId="0" animBg="1"/>
      <p:bldP spid="85" grpId="0"/>
      <p:bldP spid="85" grpId="1"/>
      <p:bldP spid="85" grpId="2"/>
      <p:bldP spid="85"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113344" y="1622237"/>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2" name="Rectangle 1"/>
          <p:cNvSpPr/>
          <p:nvPr/>
        </p:nvSpPr>
        <p:spPr>
          <a:xfrm>
            <a:off x="4570594" y="2287158"/>
            <a:ext cx="5373643" cy="942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solidFill>
              </a:rPr>
              <a:t>air yang berada di bawah permukaan tanah. Air tanah dapat kita bagi lagi menjadi dua, yakni air tanah preatis dan air tanah artesis.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708" y="3428920"/>
            <a:ext cx="2524125" cy="326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60149" y="1747097"/>
            <a:ext cx="1506552" cy="36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a:solidFill>
                  <a:schemeClr val="tx1"/>
                </a:solidFill>
              </a:rPr>
              <a:t>Air tanah </a:t>
            </a:r>
          </a:p>
        </p:txBody>
      </p:sp>
    </p:spTree>
    <p:extLst>
      <p:ext uri="{BB962C8B-B14F-4D97-AF65-F5344CB8AC3E}">
        <p14:creationId xmlns:p14="http://schemas.microsoft.com/office/powerpoint/2010/main" val="17831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622237"/>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sp>
        <p:nvSpPr>
          <p:cNvPr id="2" name="Rectangle 1"/>
          <p:cNvSpPr/>
          <p:nvPr/>
        </p:nvSpPr>
        <p:spPr>
          <a:xfrm>
            <a:off x="4799857" y="2652831"/>
            <a:ext cx="5065747" cy="1537417"/>
          </a:xfrm>
          <a:prstGeom prst="rect">
            <a:avLst/>
          </a:prstGeom>
          <a:solidFill>
            <a:srgbClr val="000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 </a:t>
            </a:r>
          </a:p>
          <a:p>
            <a:r>
              <a:rPr lang="id-ID" sz="2000" dirty="0"/>
              <a:t>a. Air Tanah Preatis</a:t>
            </a:r>
            <a:br>
              <a:rPr lang="id-ID" sz="2000" dirty="0"/>
            </a:br>
            <a:r>
              <a:rPr lang="id-ID" sz="2000" dirty="0"/>
              <a:t>Air tanah preatis adalah air tanah yang letaknya tidak jauh dari permukaan tanah serta berada di atas lapisan kedap air / impermeable. </a:t>
            </a:r>
          </a:p>
          <a:p>
            <a:r>
              <a:rPr lang="id-ID" sz="2000" dirty="0"/>
              <a:t>.</a:t>
            </a:r>
          </a:p>
        </p:txBody>
      </p:sp>
      <p:sp>
        <p:nvSpPr>
          <p:cNvPr id="4" name="Rectangle 3"/>
          <p:cNvSpPr/>
          <p:nvPr/>
        </p:nvSpPr>
        <p:spPr>
          <a:xfrm>
            <a:off x="4799856" y="1747098"/>
            <a:ext cx="5112568" cy="673791"/>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2">
                    <a:lumMod val="50000"/>
                  </a:schemeClr>
                </a:solidFill>
              </a:rPr>
              <a:t>Pembagian air tanah </a:t>
            </a:r>
          </a:p>
        </p:txBody>
      </p:sp>
      <p:sp>
        <p:nvSpPr>
          <p:cNvPr id="8" name="Rectangle 7"/>
          <p:cNvSpPr/>
          <p:nvPr/>
        </p:nvSpPr>
        <p:spPr>
          <a:xfrm>
            <a:off x="4823267" y="4407757"/>
            <a:ext cx="5065747" cy="1350151"/>
          </a:xfrm>
          <a:prstGeom prst="rect">
            <a:avLst/>
          </a:prstGeom>
          <a:solidFill>
            <a:srgbClr val="000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b. Air Tanah Artesis</a:t>
            </a:r>
            <a:br>
              <a:rPr lang="id-ID" sz="2000" dirty="0"/>
            </a:br>
            <a:r>
              <a:rPr lang="id-ID" sz="2000" dirty="0"/>
              <a:t>Air tanah artesis letaknya sangat jauh di dalam tanah serta berada di antara dua lapisan kedap air</a:t>
            </a:r>
          </a:p>
        </p:txBody>
      </p:sp>
      <p:pic>
        <p:nvPicPr>
          <p:cNvPr id="1638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825" y="6268473"/>
            <a:ext cx="125571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41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533338"/>
            <a:ext cx="6336704" cy="5324663"/>
          </a:xfrm>
          <a:prstGeom prst="roundRect">
            <a:avLst/>
          </a:prstGeom>
          <a:solidFill>
            <a:srgbClr val="0000B0"/>
          </a:solidFill>
          <a:ln>
            <a:solidFill>
              <a:schemeClr val="accent3">
                <a:lumMod val="20000"/>
                <a:lumOff val="8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Rectangle 1"/>
          <p:cNvSpPr/>
          <p:nvPr/>
        </p:nvSpPr>
        <p:spPr>
          <a:xfrm>
            <a:off x="4911510" y="5156244"/>
            <a:ext cx="4680520" cy="1149760"/>
          </a:xfrm>
          <a:prstGeom prst="rect">
            <a:avLst/>
          </a:prstGeom>
          <a:solidFill>
            <a:schemeClr val="accent1">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2">
                    <a:lumMod val="50000"/>
                  </a:schemeClr>
                </a:solidFill>
              </a:rPr>
              <a:t>3. Laut Regresi : Adalah laut yang ada karena proses sedimentasi lumpur daratan yang masuk ke laut akibat erosi daratan</a:t>
            </a:r>
          </a:p>
        </p:txBody>
      </p:sp>
      <p:sp>
        <p:nvSpPr>
          <p:cNvPr id="3" name="Rectangle 2"/>
          <p:cNvSpPr/>
          <p:nvPr/>
        </p:nvSpPr>
        <p:spPr>
          <a:xfrm>
            <a:off x="4767495" y="1675050"/>
            <a:ext cx="4968552" cy="86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p>
          <a:p>
            <a:pPr algn="ctr"/>
            <a:r>
              <a:rPr lang="id-ID" sz="2400" dirty="0"/>
              <a:t>A.  Jenis/Macam Laut Berdasarkan Sebab Terjadinya :</a:t>
            </a:r>
            <a:br>
              <a:rPr lang="id-ID" sz="2400" dirty="0"/>
            </a:br>
            <a:endParaRPr lang="id-ID" sz="2400" dirty="0"/>
          </a:p>
        </p:txBody>
      </p:sp>
      <p:sp>
        <p:nvSpPr>
          <p:cNvPr id="4" name="Rectangle 3"/>
          <p:cNvSpPr/>
          <p:nvPr/>
        </p:nvSpPr>
        <p:spPr>
          <a:xfrm>
            <a:off x="4615689" y="2695014"/>
            <a:ext cx="5272164" cy="9750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2">
                    <a:lumMod val="50000"/>
                  </a:schemeClr>
                </a:solidFill>
              </a:rPr>
              <a:t>1. Laut Ingresi : Adalah laut yang terjadi karena penurunan dasar laut dengan kedalaman 200 meter lebih.</a:t>
            </a:r>
          </a:p>
        </p:txBody>
      </p:sp>
      <p:sp>
        <p:nvSpPr>
          <p:cNvPr id="8" name="Rectangle 7"/>
          <p:cNvSpPr/>
          <p:nvPr/>
        </p:nvSpPr>
        <p:spPr>
          <a:xfrm>
            <a:off x="4710223" y="3778803"/>
            <a:ext cx="5083097" cy="1250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rgbClr val="FFC000"/>
                </a:solidFill>
              </a:rPr>
              <a:t>2. Laut Transgresi : Adalah laut yang terjadi karena terjadi peninggian permukaan air laut yang memiliki kedalaman kurang dari 200m.</a:t>
            </a:r>
          </a:p>
          <a:p>
            <a:pPr algn="ctr"/>
            <a:r>
              <a:rPr lang="id-ID" sz="2000" dirty="0">
                <a:solidFill>
                  <a:srgbClr val="FFC000"/>
                </a:solidFill>
              </a:rPr>
              <a:t>laut jawa, selat sunda, laut arafuru</a:t>
            </a:r>
            <a:endParaRPr lang="id-ID" sz="20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999" y="6326887"/>
            <a:ext cx="12620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20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721978"/>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2" name="Rectangle 1"/>
          <p:cNvSpPr/>
          <p:nvPr/>
        </p:nvSpPr>
        <p:spPr>
          <a:xfrm>
            <a:off x="4367808" y="2855160"/>
            <a:ext cx="5832649" cy="3477174"/>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buAutoNum type="arabicPeriod"/>
            </a:pPr>
            <a:r>
              <a:rPr lang="id-ID" sz="2000" dirty="0"/>
              <a:t>Laut Tepi : Adalah laut yang ada di tepi benua. Laut Jepang, Laut Karibia,laut cina selatan.</a:t>
            </a:r>
          </a:p>
          <a:p>
            <a:br>
              <a:rPr lang="id-ID" sz="2000" dirty="0"/>
            </a:br>
            <a:r>
              <a:rPr lang="id-ID" sz="2000" dirty="0"/>
              <a:t>2. Laut Pedalaman : Adalah laut yang  dikelilingi oleh </a:t>
            </a:r>
          </a:p>
          <a:p>
            <a:r>
              <a:rPr lang="id-ID" sz="2000" dirty="0"/>
              <a:t>    daratan benua yang  hampir seluruhnya terkepung  </a:t>
            </a:r>
          </a:p>
          <a:p>
            <a:r>
              <a:rPr lang="id-ID" sz="2000" dirty="0"/>
              <a:t>    benua.laut tengah, laut hitam, laut  </a:t>
            </a:r>
          </a:p>
          <a:p>
            <a:r>
              <a:rPr lang="id-ID" sz="2000" dirty="0"/>
              <a:t>    baltik</a:t>
            </a:r>
          </a:p>
          <a:p>
            <a:br>
              <a:rPr lang="id-ID" sz="2000" dirty="0"/>
            </a:br>
            <a:r>
              <a:rPr lang="id-ID" sz="2000" dirty="0"/>
              <a:t>3. Laut Tengah : Adalah laut yang ada di  tengah-  </a:t>
            </a:r>
          </a:p>
          <a:p>
            <a:r>
              <a:rPr lang="id-ID" sz="2000" dirty="0"/>
              <a:t>    tengah antara benua. Laut tengah</a:t>
            </a:r>
          </a:p>
        </p:txBody>
      </p:sp>
      <p:sp>
        <p:nvSpPr>
          <p:cNvPr id="4" name="Rectangle 3"/>
          <p:cNvSpPr/>
          <p:nvPr/>
        </p:nvSpPr>
        <p:spPr>
          <a:xfrm>
            <a:off x="4648490" y="1781826"/>
            <a:ext cx="5040560" cy="886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B. Jenis/Macam Laut Berdasarkan Letak Laut :</a:t>
            </a:r>
          </a:p>
        </p:txBody>
      </p:sp>
    </p:spTree>
    <p:extLst>
      <p:ext uri="{BB962C8B-B14F-4D97-AF65-F5344CB8AC3E}">
        <p14:creationId xmlns:p14="http://schemas.microsoft.com/office/powerpoint/2010/main" val="66596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721978"/>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2" name="Rectangle 1"/>
          <p:cNvSpPr/>
          <p:nvPr/>
        </p:nvSpPr>
        <p:spPr>
          <a:xfrm>
            <a:off x="4303931" y="2979235"/>
            <a:ext cx="5805691" cy="3134923"/>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id-ID" sz="2000" dirty="0"/>
              <a:t>Laut Zona Litoral : Adalah laut yang berada di batas antara garis pasang surut air laut yang bisa kering dan bisa tergenang air laut.</a:t>
            </a:r>
          </a:p>
          <a:p>
            <a:pPr marL="457200" indent="-457200">
              <a:buAutoNum type="arabicPeriod"/>
            </a:pPr>
            <a:r>
              <a:rPr lang="id-ID" sz="2000" dirty="0"/>
              <a:t>Laut Zona Neritik : Adalah laut yang mempunyai kedalaman kurang dari 200 meter.</a:t>
            </a:r>
          </a:p>
          <a:p>
            <a:pPr marL="457200" indent="-457200">
              <a:buAutoNum type="arabicPeriod"/>
            </a:pPr>
            <a:r>
              <a:rPr lang="id-ID" sz="2000" dirty="0"/>
              <a:t>Laut Zona Batial : Adalah laut yang memiliki kedalaman laut antara 200 hingga 1800 meter.</a:t>
            </a:r>
          </a:p>
          <a:p>
            <a:pPr marL="457200" indent="-457200">
              <a:buAutoNum type="arabicPeriod"/>
            </a:pPr>
            <a:r>
              <a:rPr lang="id-ID" sz="2000" dirty="0"/>
              <a:t>Laut Zona Abisal : Adalah laut yang memiliki kedalaman yang lebih dari 1800 mete</a:t>
            </a:r>
          </a:p>
        </p:txBody>
      </p:sp>
      <p:sp>
        <p:nvSpPr>
          <p:cNvPr id="3" name="Rectangle 2"/>
          <p:cNvSpPr/>
          <p:nvPr/>
        </p:nvSpPr>
        <p:spPr>
          <a:xfrm>
            <a:off x="4785344" y="1823594"/>
            <a:ext cx="5184576" cy="10315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2">
                    <a:lumMod val="50000"/>
                  </a:schemeClr>
                </a:solidFill>
              </a:rPr>
              <a:t>C. Jenis/Macam Laut Berdasarkan Kedalaman Laut :</a:t>
            </a:r>
          </a:p>
        </p:txBody>
      </p:sp>
    </p:spTree>
    <p:extLst>
      <p:ext uri="{BB962C8B-B14F-4D97-AF65-F5344CB8AC3E}">
        <p14:creationId xmlns:p14="http://schemas.microsoft.com/office/powerpoint/2010/main" val="399246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622237"/>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grpSp>
        <p:nvGrpSpPr>
          <p:cNvPr id="27" name="Group 26"/>
          <p:cNvGrpSpPr/>
          <p:nvPr/>
        </p:nvGrpSpPr>
        <p:grpSpPr>
          <a:xfrm>
            <a:off x="4153141" y="1775860"/>
            <a:ext cx="6248351" cy="4180319"/>
            <a:chOff x="476250" y="1500188"/>
            <a:chExt cx="8420100" cy="4678054"/>
          </a:xfrm>
        </p:grpSpPr>
        <p:sp>
          <p:nvSpPr>
            <p:cNvPr id="31" name="Freeform 30"/>
            <p:cNvSpPr/>
            <p:nvPr/>
          </p:nvSpPr>
          <p:spPr>
            <a:xfrm>
              <a:off x="476250" y="3381375"/>
              <a:ext cx="8286750" cy="2547938"/>
            </a:xfrm>
            <a:custGeom>
              <a:avLst/>
              <a:gdLst>
                <a:gd name="connsiteX0" fmla="*/ 0 w 8286750"/>
                <a:gd name="connsiteY0" fmla="*/ 104775 h 3327400"/>
                <a:gd name="connsiteX1" fmla="*/ 1600200 w 8286750"/>
                <a:gd name="connsiteY1" fmla="*/ 85725 h 3327400"/>
                <a:gd name="connsiteX2" fmla="*/ 2305050 w 8286750"/>
                <a:gd name="connsiteY2" fmla="*/ 619125 h 3327400"/>
                <a:gd name="connsiteX3" fmla="*/ 2800350 w 8286750"/>
                <a:gd name="connsiteY3" fmla="*/ 809625 h 3327400"/>
                <a:gd name="connsiteX4" fmla="*/ 4152900 w 8286750"/>
                <a:gd name="connsiteY4" fmla="*/ 2752725 h 3327400"/>
                <a:gd name="connsiteX5" fmla="*/ 4972050 w 8286750"/>
                <a:gd name="connsiteY5" fmla="*/ 3190875 h 3327400"/>
                <a:gd name="connsiteX6" fmla="*/ 5829300 w 8286750"/>
                <a:gd name="connsiteY6" fmla="*/ 3305175 h 3327400"/>
                <a:gd name="connsiteX7" fmla="*/ 7258050 w 8286750"/>
                <a:gd name="connsiteY7" fmla="*/ 3324225 h 3327400"/>
                <a:gd name="connsiteX8" fmla="*/ 8001000 w 8286750"/>
                <a:gd name="connsiteY8" fmla="*/ 3305175 h 3327400"/>
                <a:gd name="connsiteX9" fmla="*/ 8286750 w 8286750"/>
                <a:gd name="connsiteY9" fmla="*/ 3286125 h 3327400"/>
                <a:gd name="connsiteX10" fmla="*/ 8286750 w 8286750"/>
                <a:gd name="connsiteY10" fmla="*/ 3286125 h 332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6750" h="3327400">
                  <a:moveTo>
                    <a:pt x="0" y="104775"/>
                  </a:moveTo>
                  <a:cubicBezTo>
                    <a:pt x="608012" y="52387"/>
                    <a:pt x="1216025" y="0"/>
                    <a:pt x="1600200" y="85725"/>
                  </a:cubicBezTo>
                  <a:cubicBezTo>
                    <a:pt x="1984375" y="171450"/>
                    <a:pt x="2105025" y="498475"/>
                    <a:pt x="2305050" y="619125"/>
                  </a:cubicBezTo>
                  <a:cubicBezTo>
                    <a:pt x="2505075" y="739775"/>
                    <a:pt x="2492375" y="454025"/>
                    <a:pt x="2800350" y="809625"/>
                  </a:cubicBezTo>
                  <a:cubicBezTo>
                    <a:pt x="3108325" y="1165225"/>
                    <a:pt x="3790950" y="2355850"/>
                    <a:pt x="4152900" y="2752725"/>
                  </a:cubicBezTo>
                  <a:cubicBezTo>
                    <a:pt x="4514850" y="3149600"/>
                    <a:pt x="4692650" y="3098800"/>
                    <a:pt x="4972050" y="3190875"/>
                  </a:cubicBezTo>
                  <a:cubicBezTo>
                    <a:pt x="5251450" y="3282950"/>
                    <a:pt x="5448300" y="3282950"/>
                    <a:pt x="5829300" y="3305175"/>
                  </a:cubicBezTo>
                  <a:cubicBezTo>
                    <a:pt x="6210300" y="3327400"/>
                    <a:pt x="6896100" y="3324225"/>
                    <a:pt x="7258050" y="3324225"/>
                  </a:cubicBezTo>
                  <a:cubicBezTo>
                    <a:pt x="7620000" y="3324225"/>
                    <a:pt x="7829550" y="3311525"/>
                    <a:pt x="8001000" y="3305175"/>
                  </a:cubicBezTo>
                  <a:cubicBezTo>
                    <a:pt x="8172450" y="3298825"/>
                    <a:pt x="8286750" y="3286125"/>
                    <a:pt x="8286750" y="3286125"/>
                  </a:cubicBezTo>
                  <a:lnTo>
                    <a:pt x="8286750" y="3286125"/>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id-ID">
                <a:solidFill>
                  <a:schemeClr val="bg1"/>
                </a:solidFill>
                <a:ea typeface="ＭＳ Ｐゴシック" pitchFamily="34" charset="-128"/>
              </a:endParaRPr>
            </a:p>
          </p:txBody>
        </p:sp>
        <p:sp>
          <p:nvSpPr>
            <p:cNvPr id="32" name="Freeform 31"/>
            <p:cNvSpPr/>
            <p:nvPr/>
          </p:nvSpPr>
          <p:spPr>
            <a:xfrm>
              <a:off x="3295650" y="4171950"/>
              <a:ext cx="5600700" cy="231775"/>
            </a:xfrm>
            <a:custGeom>
              <a:avLst/>
              <a:gdLst>
                <a:gd name="connsiteX0" fmla="*/ 0 w 5600700"/>
                <a:gd name="connsiteY0" fmla="*/ 0 h 231775"/>
                <a:gd name="connsiteX1" fmla="*/ 400050 w 5600700"/>
                <a:gd name="connsiteY1" fmla="*/ 57150 h 231775"/>
                <a:gd name="connsiteX2" fmla="*/ 552450 w 5600700"/>
                <a:gd name="connsiteY2" fmla="*/ 171450 h 231775"/>
                <a:gd name="connsiteX3" fmla="*/ 742950 w 5600700"/>
                <a:gd name="connsiteY3" fmla="*/ 57150 h 231775"/>
                <a:gd name="connsiteX4" fmla="*/ 914400 w 5600700"/>
                <a:gd name="connsiteY4" fmla="*/ 190500 h 231775"/>
                <a:gd name="connsiteX5" fmla="*/ 1257300 w 5600700"/>
                <a:gd name="connsiteY5" fmla="*/ 114300 h 231775"/>
                <a:gd name="connsiteX6" fmla="*/ 1428750 w 5600700"/>
                <a:gd name="connsiteY6" fmla="*/ 171450 h 231775"/>
                <a:gd name="connsiteX7" fmla="*/ 1600200 w 5600700"/>
                <a:gd name="connsiteY7" fmla="*/ 190500 h 231775"/>
                <a:gd name="connsiteX8" fmla="*/ 2076450 w 5600700"/>
                <a:gd name="connsiteY8" fmla="*/ 171450 h 231775"/>
                <a:gd name="connsiteX9" fmla="*/ 2228850 w 5600700"/>
                <a:gd name="connsiteY9" fmla="*/ 171450 h 231775"/>
                <a:gd name="connsiteX10" fmla="*/ 2571750 w 5600700"/>
                <a:gd name="connsiteY10" fmla="*/ 190500 h 231775"/>
                <a:gd name="connsiteX11" fmla="*/ 2914650 w 5600700"/>
                <a:gd name="connsiteY11" fmla="*/ 228600 h 231775"/>
                <a:gd name="connsiteX12" fmla="*/ 3314700 w 5600700"/>
                <a:gd name="connsiteY12" fmla="*/ 209550 h 231775"/>
                <a:gd name="connsiteX13" fmla="*/ 3486150 w 5600700"/>
                <a:gd name="connsiteY13" fmla="*/ 171450 h 231775"/>
                <a:gd name="connsiteX14" fmla="*/ 3886200 w 5600700"/>
                <a:gd name="connsiteY14" fmla="*/ 190500 h 231775"/>
                <a:gd name="connsiteX15" fmla="*/ 4114800 w 5600700"/>
                <a:gd name="connsiteY15" fmla="*/ 190500 h 231775"/>
                <a:gd name="connsiteX16" fmla="*/ 4514850 w 5600700"/>
                <a:gd name="connsiteY16" fmla="*/ 152400 h 231775"/>
                <a:gd name="connsiteX17" fmla="*/ 4857750 w 5600700"/>
                <a:gd name="connsiteY17" fmla="*/ 114300 h 231775"/>
                <a:gd name="connsiteX18" fmla="*/ 4914900 w 5600700"/>
                <a:gd name="connsiteY18" fmla="*/ 114300 h 231775"/>
                <a:gd name="connsiteX19" fmla="*/ 5200650 w 5600700"/>
                <a:gd name="connsiteY19" fmla="*/ 171450 h 231775"/>
                <a:gd name="connsiteX20" fmla="*/ 5372100 w 5600700"/>
                <a:gd name="connsiteY20" fmla="*/ 152400 h 231775"/>
                <a:gd name="connsiteX21" fmla="*/ 5600700 w 5600700"/>
                <a:gd name="connsiteY21" fmla="*/ 95250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00700" h="231775">
                  <a:moveTo>
                    <a:pt x="0" y="0"/>
                  </a:moveTo>
                  <a:cubicBezTo>
                    <a:pt x="153987" y="14287"/>
                    <a:pt x="307975" y="28575"/>
                    <a:pt x="400050" y="57150"/>
                  </a:cubicBezTo>
                  <a:cubicBezTo>
                    <a:pt x="492125" y="85725"/>
                    <a:pt x="495300" y="171450"/>
                    <a:pt x="552450" y="171450"/>
                  </a:cubicBezTo>
                  <a:cubicBezTo>
                    <a:pt x="609600" y="171450"/>
                    <a:pt x="682625" y="53975"/>
                    <a:pt x="742950" y="57150"/>
                  </a:cubicBezTo>
                  <a:cubicBezTo>
                    <a:pt x="803275" y="60325"/>
                    <a:pt x="828675" y="180975"/>
                    <a:pt x="914400" y="190500"/>
                  </a:cubicBezTo>
                  <a:cubicBezTo>
                    <a:pt x="1000125" y="200025"/>
                    <a:pt x="1171575" y="117475"/>
                    <a:pt x="1257300" y="114300"/>
                  </a:cubicBezTo>
                  <a:cubicBezTo>
                    <a:pt x="1343025" y="111125"/>
                    <a:pt x="1371600" y="158750"/>
                    <a:pt x="1428750" y="171450"/>
                  </a:cubicBezTo>
                  <a:cubicBezTo>
                    <a:pt x="1485900" y="184150"/>
                    <a:pt x="1492250" y="190500"/>
                    <a:pt x="1600200" y="190500"/>
                  </a:cubicBezTo>
                  <a:cubicBezTo>
                    <a:pt x="1708150" y="190500"/>
                    <a:pt x="1971675" y="174625"/>
                    <a:pt x="2076450" y="171450"/>
                  </a:cubicBezTo>
                  <a:cubicBezTo>
                    <a:pt x="2181225" y="168275"/>
                    <a:pt x="2146300" y="168275"/>
                    <a:pt x="2228850" y="171450"/>
                  </a:cubicBezTo>
                  <a:cubicBezTo>
                    <a:pt x="2311400" y="174625"/>
                    <a:pt x="2457450" y="180975"/>
                    <a:pt x="2571750" y="190500"/>
                  </a:cubicBezTo>
                  <a:cubicBezTo>
                    <a:pt x="2686050" y="200025"/>
                    <a:pt x="2790825" y="225425"/>
                    <a:pt x="2914650" y="228600"/>
                  </a:cubicBezTo>
                  <a:cubicBezTo>
                    <a:pt x="3038475" y="231775"/>
                    <a:pt x="3219450" y="219075"/>
                    <a:pt x="3314700" y="209550"/>
                  </a:cubicBezTo>
                  <a:cubicBezTo>
                    <a:pt x="3409950" y="200025"/>
                    <a:pt x="3390900" y="174625"/>
                    <a:pt x="3486150" y="171450"/>
                  </a:cubicBezTo>
                  <a:cubicBezTo>
                    <a:pt x="3581400" y="168275"/>
                    <a:pt x="3781425" y="187325"/>
                    <a:pt x="3886200" y="190500"/>
                  </a:cubicBezTo>
                  <a:cubicBezTo>
                    <a:pt x="3990975" y="193675"/>
                    <a:pt x="4010025" y="196850"/>
                    <a:pt x="4114800" y="190500"/>
                  </a:cubicBezTo>
                  <a:cubicBezTo>
                    <a:pt x="4219575" y="184150"/>
                    <a:pt x="4514850" y="152400"/>
                    <a:pt x="4514850" y="152400"/>
                  </a:cubicBezTo>
                  <a:lnTo>
                    <a:pt x="4857750" y="114300"/>
                  </a:lnTo>
                  <a:cubicBezTo>
                    <a:pt x="4924425" y="107950"/>
                    <a:pt x="4857750" y="104775"/>
                    <a:pt x="4914900" y="114300"/>
                  </a:cubicBezTo>
                  <a:cubicBezTo>
                    <a:pt x="4972050" y="123825"/>
                    <a:pt x="5124450" y="165100"/>
                    <a:pt x="5200650" y="171450"/>
                  </a:cubicBezTo>
                  <a:cubicBezTo>
                    <a:pt x="5276850" y="177800"/>
                    <a:pt x="5305425" y="165100"/>
                    <a:pt x="5372100" y="152400"/>
                  </a:cubicBezTo>
                  <a:cubicBezTo>
                    <a:pt x="5438775" y="139700"/>
                    <a:pt x="5519737" y="117475"/>
                    <a:pt x="5600700" y="95250"/>
                  </a:cubicBezTo>
                </a:path>
              </a:pathLst>
            </a:cu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id-ID">
                <a:solidFill>
                  <a:schemeClr val="bg1"/>
                </a:solidFill>
                <a:ea typeface="ＭＳ Ｐゴシック" pitchFamily="34" charset="-128"/>
              </a:endParaRPr>
            </a:p>
          </p:txBody>
        </p:sp>
        <p:cxnSp>
          <p:nvCxnSpPr>
            <p:cNvPr id="33" name="Straight Arrow Connector 32"/>
            <p:cNvCxnSpPr/>
            <p:nvPr/>
          </p:nvCxnSpPr>
          <p:spPr>
            <a:xfrm flipV="1">
              <a:off x="4357689" y="3177317"/>
              <a:ext cx="0" cy="19456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429374" y="3413682"/>
              <a:ext cx="1" cy="244419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927351" y="3056497"/>
              <a:ext cx="1" cy="6598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2095500" y="3295650"/>
              <a:ext cx="1419225" cy="933450"/>
            </a:xfrm>
            <a:custGeom>
              <a:avLst/>
              <a:gdLst>
                <a:gd name="connsiteX0" fmla="*/ 0 w 1419225"/>
                <a:gd name="connsiteY0" fmla="*/ 133350 h 933450"/>
                <a:gd name="connsiteX1" fmla="*/ 1200150 w 1419225"/>
                <a:gd name="connsiteY1" fmla="*/ 133350 h 933450"/>
                <a:gd name="connsiteX2" fmla="*/ 1314450 w 1419225"/>
                <a:gd name="connsiteY2" fmla="*/ 933450 h 933450"/>
              </a:gdLst>
              <a:ahLst/>
              <a:cxnLst>
                <a:cxn ang="0">
                  <a:pos x="connsiteX0" y="connsiteY0"/>
                </a:cxn>
                <a:cxn ang="0">
                  <a:pos x="connsiteX1" y="connsiteY1"/>
                </a:cxn>
                <a:cxn ang="0">
                  <a:pos x="connsiteX2" y="connsiteY2"/>
                </a:cxn>
              </a:cxnLst>
              <a:rect l="l" t="t" r="r" b="b"/>
              <a:pathLst>
                <a:path w="1419225" h="933450">
                  <a:moveTo>
                    <a:pt x="0" y="133350"/>
                  </a:moveTo>
                  <a:cubicBezTo>
                    <a:pt x="490537" y="66675"/>
                    <a:pt x="981075" y="0"/>
                    <a:pt x="1200150" y="133350"/>
                  </a:cubicBezTo>
                  <a:cubicBezTo>
                    <a:pt x="1419225" y="266700"/>
                    <a:pt x="1366837" y="600075"/>
                    <a:pt x="1314450" y="933450"/>
                  </a:cubicBezTo>
                </a:path>
              </a:pathLst>
            </a:custGeom>
            <a:ln>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lang="id-ID">
                <a:solidFill>
                  <a:schemeClr val="bg1"/>
                </a:solidFill>
                <a:ea typeface="ＭＳ Ｐゴシック" pitchFamily="34" charset="-128"/>
              </a:endParaRPr>
            </a:p>
          </p:txBody>
        </p:sp>
        <p:grpSp>
          <p:nvGrpSpPr>
            <p:cNvPr id="37" name="Group 23"/>
            <p:cNvGrpSpPr>
              <a:grpSpLocks/>
            </p:cNvGrpSpPr>
            <p:nvPr/>
          </p:nvGrpSpPr>
          <p:grpSpPr bwMode="auto">
            <a:xfrm>
              <a:off x="4357688" y="3571875"/>
              <a:ext cx="893560" cy="657226"/>
              <a:chOff x="2357422" y="1195372"/>
              <a:chExt cx="1148871" cy="1068828"/>
            </a:xfrm>
          </p:grpSpPr>
          <p:sp>
            <p:nvSpPr>
              <p:cNvPr id="52" name="Trapezoid 51"/>
              <p:cNvSpPr/>
              <p:nvPr/>
            </p:nvSpPr>
            <p:spPr>
              <a:xfrm flipV="1">
                <a:off x="2357422" y="1928576"/>
                <a:ext cx="1148871" cy="335624"/>
              </a:xfrm>
              <a:prstGeom prst="trapezoid">
                <a:avLst>
                  <a:gd name="adj" fmla="val 51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chemeClr val="bg1"/>
                  </a:solidFill>
                  <a:ea typeface="ＭＳ Ｐゴシック" pitchFamily="34" charset="-128"/>
                </a:endParaRPr>
              </a:p>
            </p:txBody>
          </p:sp>
          <p:sp>
            <p:nvSpPr>
              <p:cNvPr id="53" name="Rectangle 52"/>
              <p:cNvSpPr/>
              <p:nvPr/>
            </p:nvSpPr>
            <p:spPr>
              <a:xfrm>
                <a:off x="2786050" y="1427726"/>
                <a:ext cx="428628" cy="234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chemeClr val="bg1"/>
                  </a:solidFill>
                  <a:ea typeface="ＭＳ Ｐゴシック" pitchFamily="34" charset="-128"/>
                </a:endParaRPr>
              </a:p>
            </p:txBody>
          </p:sp>
          <p:sp>
            <p:nvSpPr>
              <p:cNvPr id="54" name="Rectangle 53"/>
              <p:cNvSpPr/>
              <p:nvPr/>
            </p:nvSpPr>
            <p:spPr>
              <a:xfrm>
                <a:off x="2786050" y="1195372"/>
                <a:ext cx="428628" cy="23235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chemeClr val="bg1"/>
                  </a:solidFill>
                  <a:ea typeface="ＭＳ Ｐゴシック" pitchFamily="34" charset="-128"/>
                </a:endParaRPr>
              </a:p>
            </p:txBody>
          </p:sp>
          <p:cxnSp>
            <p:nvCxnSpPr>
              <p:cNvPr id="55" name="Straight Connector 54"/>
              <p:cNvCxnSpPr/>
              <p:nvPr/>
            </p:nvCxnSpPr>
            <p:spPr>
              <a:xfrm rot="5400000">
                <a:off x="2358776" y="1643299"/>
                <a:ext cx="8545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TextBox 29"/>
            <p:cNvSpPr txBox="1">
              <a:spLocks noChangeArrowheads="1"/>
            </p:cNvSpPr>
            <p:nvPr/>
          </p:nvSpPr>
          <p:spPr bwMode="auto">
            <a:xfrm>
              <a:off x="1335920" y="2204040"/>
              <a:ext cx="1928813" cy="7232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chemeClr val="bg1"/>
                  </a:solidFill>
                  <a:latin typeface="Calibri" pitchFamily="34" charset="0"/>
                </a:rPr>
                <a:t>Garis dasar pantai</a:t>
              </a:r>
              <a:endParaRPr lang="id-ID" sz="1800">
                <a:solidFill>
                  <a:schemeClr val="bg1"/>
                </a:solidFill>
                <a:latin typeface="Calibri" pitchFamily="34" charset="0"/>
              </a:endParaRPr>
            </a:p>
          </p:txBody>
        </p:sp>
        <p:sp>
          <p:nvSpPr>
            <p:cNvPr id="39" name="TextBox 30"/>
            <p:cNvSpPr txBox="1">
              <a:spLocks noChangeArrowheads="1"/>
            </p:cNvSpPr>
            <p:nvPr/>
          </p:nvSpPr>
          <p:spPr bwMode="auto">
            <a:xfrm>
              <a:off x="3809999" y="2288819"/>
              <a:ext cx="1214437" cy="7232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chemeClr val="bg1"/>
                  </a:solidFill>
                  <a:latin typeface="Calibri" pitchFamily="34" charset="0"/>
                </a:rPr>
                <a:t>12 mil laut</a:t>
              </a:r>
              <a:endParaRPr lang="id-ID" sz="1800">
                <a:solidFill>
                  <a:schemeClr val="bg1"/>
                </a:solidFill>
                <a:latin typeface="Calibri" pitchFamily="34" charset="0"/>
              </a:endParaRPr>
            </a:p>
          </p:txBody>
        </p:sp>
        <p:sp>
          <p:nvSpPr>
            <p:cNvPr id="40" name="TextBox 31"/>
            <p:cNvSpPr txBox="1">
              <a:spLocks noChangeArrowheads="1"/>
            </p:cNvSpPr>
            <p:nvPr/>
          </p:nvSpPr>
          <p:spPr bwMode="auto">
            <a:xfrm>
              <a:off x="5715000" y="2500313"/>
              <a:ext cx="1857375" cy="7232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solidFill>
                    <a:schemeClr val="bg1"/>
                  </a:solidFill>
                  <a:latin typeface="Calibri" pitchFamily="34" charset="0"/>
                </a:rPr>
                <a:t>200 mil laut (ZEE)</a:t>
              </a:r>
              <a:endParaRPr lang="id-ID" sz="1800">
                <a:solidFill>
                  <a:schemeClr val="bg1"/>
                </a:solidFill>
                <a:latin typeface="Calibri" pitchFamily="34" charset="0"/>
              </a:endParaRPr>
            </a:p>
          </p:txBody>
        </p:sp>
        <p:sp>
          <p:nvSpPr>
            <p:cNvPr id="41" name="TextBox 32"/>
            <p:cNvSpPr txBox="1">
              <a:spLocks noChangeArrowheads="1"/>
            </p:cNvSpPr>
            <p:nvPr/>
          </p:nvSpPr>
          <p:spPr bwMode="auto">
            <a:xfrm>
              <a:off x="3514725" y="3169936"/>
              <a:ext cx="442912" cy="4133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a:solidFill>
                    <a:schemeClr val="bg1"/>
                  </a:solidFill>
                  <a:latin typeface="Calibri" pitchFamily="34" charset="0"/>
                </a:rPr>
                <a:t>B</a:t>
              </a:r>
              <a:endParaRPr lang="id-ID" sz="1800">
                <a:solidFill>
                  <a:schemeClr val="bg1"/>
                </a:solidFill>
                <a:latin typeface="Calibri" pitchFamily="34" charset="0"/>
              </a:endParaRPr>
            </a:p>
          </p:txBody>
        </p:sp>
        <p:sp>
          <p:nvSpPr>
            <p:cNvPr id="42" name="TextBox 33"/>
            <p:cNvSpPr txBox="1">
              <a:spLocks noChangeArrowheads="1"/>
            </p:cNvSpPr>
            <p:nvPr/>
          </p:nvSpPr>
          <p:spPr bwMode="auto">
            <a:xfrm>
              <a:off x="5251247" y="3341786"/>
              <a:ext cx="500064" cy="4133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a:solidFill>
                    <a:schemeClr val="bg1"/>
                  </a:solidFill>
                  <a:latin typeface="Calibri" pitchFamily="34" charset="0"/>
                </a:rPr>
                <a:t>C</a:t>
              </a:r>
              <a:endParaRPr lang="id-ID" sz="1800">
                <a:solidFill>
                  <a:schemeClr val="bg1"/>
                </a:solidFill>
                <a:latin typeface="Calibri" pitchFamily="34" charset="0"/>
              </a:endParaRPr>
            </a:p>
          </p:txBody>
        </p:sp>
        <p:grpSp>
          <p:nvGrpSpPr>
            <p:cNvPr id="43" name="Group 40"/>
            <p:cNvGrpSpPr>
              <a:grpSpLocks/>
            </p:cNvGrpSpPr>
            <p:nvPr/>
          </p:nvGrpSpPr>
          <p:grpSpPr bwMode="auto">
            <a:xfrm>
              <a:off x="6900913" y="3657600"/>
              <a:ext cx="714377" cy="683297"/>
              <a:chOff x="6900899" y="3657282"/>
              <a:chExt cx="713795" cy="683587"/>
            </a:xfrm>
          </p:grpSpPr>
          <p:sp>
            <p:nvSpPr>
              <p:cNvPr id="48" name="Trapezoid 47"/>
              <p:cNvSpPr/>
              <p:nvPr/>
            </p:nvSpPr>
            <p:spPr>
              <a:xfrm flipV="1">
                <a:off x="6900899" y="4095618"/>
                <a:ext cx="713795" cy="245251"/>
              </a:xfrm>
              <a:prstGeom prst="trapezoid">
                <a:avLst>
                  <a:gd name="adj" fmla="val 51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chemeClr val="bg1"/>
                  </a:solidFill>
                  <a:ea typeface="ＭＳ Ｐゴシック" pitchFamily="34" charset="-128"/>
                </a:endParaRPr>
              </a:p>
            </p:txBody>
          </p:sp>
          <p:sp>
            <p:nvSpPr>
              <p:cNvPr id="49" name="Rectangle 48"/>
              <p:cNvSpPr/>
              <p:nvPr/>
            </p:nvSpPr>
            <p:spPr>
              <a:xfrm>
                <a:off x="7180016" y="3797041"/>
                <a:ext cx="320414" cy="139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chemeClr val="bg1"/>
                  </a:solidFill>
                  <a:ea typeface="ＭＳ Ｐゴシック" pitchFamily="34" charset="-128"/>
                </a:endParaRPr>
              </a:p>
            </p:txBody>
          </p:sp>
          <p:sp>
            <p:nvSpPr>
              <p:cNvPr id="50" name="Rectangle 49"/>
              <p:cNvSpPr/>
              <p:nvPr/>
            </p:nvSpPr>
            <p:spPr>
              <a:xfrm>
                <a:off x="7180016" y="3657282"/>
                <a:ext cx="320414" cy="139759"/>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solidFill>
                    <a:schemeClr val="bg1"/>
                  </a:solidFill>
                  <a:ea typeface="ＭＳ Ｐゴシック" pitchFamily="34" charset="-128"/>
                </a:endParaRPr>
              </a:p>
            </p:txBody>
          </p:sp>
          <p:cxnSp>
            <p:nvCxnSpPr>
              <p:cNvPr id="51" name="Straight Connector 50"/>
              <p:cNvCxnSpPr/>
              <p:nvPr/>
            </p:nvCxnSpPr>
            <p:spPr>
              <a:xfrm rot="5400000">
                <a:off x="6923526" y="3924890"/>
                <a:ext cx="5129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TextBox 34"/>
            <p:cNvSpPr txBox="1">
              <a:spLocks noChangeArrowheads="1"/>
            </p:cNvSpPr>
            <p:nvPr/>
          </p:nvSpPr>
          <p:spPr bwMode="auto">
            <a:xfrm>
              <a:off x="8143876" y="2643190"/>
              <a:ext cx="374649" cy="4133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a:solidFill>
                    <a:schemeClr val="bg1"/>
                  </a:solidFill>
                  <a:latin typeface="Calibri" pitchFamily="34" charset="0"/>
                </a:rPr>
                <a:t>D</a:t>
              </a:r>
              <a:endParaRPr lang="id-ID" sz="1800">
                <a:solidFill>
                  <a:schemeClr val="bg1"/>
                </a:solidFill>
                <a:latin typeface="Calibri" pitchFamily="34" charset="0"/>
              </a:endParaRPr>
            </a:p>
          </p:txBody>
        </p:sp>
        <p:sp>
          <p:nvSpPr>
            <p:cNvPr id="45" name="TextBox 35"/>
            <p:cNvSpPr txBox="1">
              <a:spLocks noChangeArrowheads="1"/>
            </p:cNvSpPr>
            <p:nvPr/>
          </p:nvSpPr>
          <p:spPr bwMode="auto">
            <a:xfrm>
              <a:off x="530434" y="4834994"/>
              <a:ext cx="2765217" cy="134324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solidFill>
                    <a:schemeClr val="bg1"/>
                  </a:solidFill>
                  <a:latin typeface="Calibri" pitchFamily="34" charset="0"/>
                </a:rPr>
                <a:t>A = </a:t>
              </a:r>
              <a:r>
                <a:rPr lang="en-US" sz="1800" dirty="0" err="1">
                  <a:solidFill>
                    <a:schemeClr val="bg1"/>
                  </a:solidFill>
                  <a:latin typeface="Calibri" pitchFamily="34" charset="0"/>
                </a:rPr>
                <a:t>landas</a:t>
              </a:r>
              <a:r>
                <a:rPr lang="en-US" sz="1800" dirty="0">
                  <a:solidFill>
                    <a:schemeClr val="bg1"/>
                  </a:solidFill>
                  <a:latin typeface="Calibri" pitchFamily="34" charset="0"/>
                </a:rPr>
                <a:t> </a:t>
              </a:r>
              <a:r>
                <a:rPr lang="en-US" sz="1800" dirty="0" err="1">
                  <a:solidFill>
                    <a:schemeClr val="bg1"/>
                  </a:solidFill>
                  <a:latin typeface="Calibri" pitchFamily="34" charset="0"/>
                </a:rPr>
                <a:t>kontinen</a:t>
              </a:r>
              <a:endParaRPr lang="en-US" sz="1800" dirty="0">
                <a:solidFill>
                  <a:schemeClr val="bg1"/>
                </a:solidFill>
                <a:latin typeface="Calibri" pitchFamily="34" charset="0"/>
              </a:endParaRPr>
            </a:p>
            <a:p>
              <a:pPr eaLnBrk="1" hangingPunct="1"/>
              <a:r>
                <a:rPr lang="en-US" sz="1800" dirty="0">
                  <a:solidFill>
                    <a:schemeClr val="bg1"/>
                  </a:solidFill>
                  <a:latin typeface="Calibri" pitchFamily="34" charset="0"/>
                </a:rPr>
                <a:t>B = </a:t>
              </a:r>
              <a:r>
                <a:rPr lang="en-US" sz="1800" dirty="0" err="1">
                  <a:solidFill>
                    <a:schemeClr val="bg1"/>
                  </a:solidFill>
                  <a:latin typeface="Calibri" pitchFamily="34" charset="0"/>
                </a:rPr>
                <a:t>laut</a:t>
              </a:r>
              <a:r>
                <a:rPr lang="en-US" sz="1800" dirty="0">
                  <a:solidFill>
                    <a:schemeClr val="bg1"/>
                  </a:solidFill>
                  <a:latin typeface="Calibri" pitchFamily="34" charset="0"/>
                </a:rPr>
                <a:t> </a:t>
              </a:r>
              <a:r>
                <a:rPr lang="en-US" sz="1800" dirty="0" err="1">
                  <a:solidFill>
                    <a:schemeClr val="bg1"/>
                  </a:solidFill>
                  <a:latin typeface="Calibri" pitchFamily="34" charset="0"/>
                </a:rPr>
                <a:t>wilayah</a:t>
              </a:r>
              <a:endParaRPr lang="en-US" sz="1800" dirty="0">
                <a:solidFill>
                  <a:schemeClr val="bg1"/>
                </a:solidFill>
                <a:latin typeface="Calibri" pitchFamily="34" charset="0"/>
              </a:endParaRPr>
            </a:p>
            <a:p>
              <a:pPr eaLnBrk="1" hangingPunct="1"/>
              <a:r>
                <a:rPr lang="en-US" sz="1800" dirty="0">
                  <a:solidFill>
                    <a:schemeClr val="bg1"/>
                  </a:solidFill>
                  <a:latin typeface="Calibri" pitchFamily="34" charset="0"/>
                </a:rPr>
                <a:t>C = ZEE</a:t>
              </a:r>
            </a:p>
            <a:p>
              <a:pPr eaLnBrk="1" hangingPunct="1"/>
              <a:r>
                <a:rPr lang="en-US" sz="1800" dirty="0">
                  <a:solidFill>
                    <a:schemeClr val="bg1"/>
                  </a:solidFill>
                  <a:latin typeface="Calibri" pitchFamily="34" charset="0"/>
                </a:rPr>
                <a:t>D = </a:t>
              </a:r>
              <a:r>
                <a:rPr lang="en-US" sz="1800" dirty="0" err="1">
                  <a:solidFill>
                    <a:schemeClr val="bg1"/>
                  </a:solidFill>
                  <a:latin typeface="Calibri" pitchFamily="34" charset="0"/>
                </a:rPr>
                <a:t>laut</a:t>
              </a:r>
              <a:r>
                <a:rPr lang="en-US" sz="1800" dirty="0">
                  <a:solidFill>
                    <a:schemeClr val="bg1"/>
                  </a:solidFill>
                  <a:latin typeface="Calibri" pitchFamily="34" charset="0"/>
                </a:rPr>
                <a:t> </a:t>
              </a:r>
              <a:r>
                <a:rPr lang="en-US" sz="1800" dirty="0" err="1">
                  <a:solidFill>
                    <a:schemeClr val="bg1"/>
                  </a:solidFill>
                  <a:latin typeface="Calibri" pitchFamily="34" charset="0"/>
                </a:rPr>
                <a:t>bebas</a:t>
              </a:r>
              <a:endParaRPr lang="id-ID" sz="1800" dirty="0">
                <a:solidFill>
                  <a:schemeClr val="bg1"/>
                </a:solidFill>
                <a:latin typeface="Calibri" pitchFamily="34" charset="0"/>
              </a:endParaRPr>
            </a:p>
          </p:txBody>
        </p:sp>
        <p:sp>
          <p:nvSpPr>
            <p:cNvPr id="46" name="TextBox 36"/>
            <p:cNvSpPr txBox="1">
              <a:spLocks noChangeArrowheads="1"/>
            </p:cNvSpPr>
            <p:nvPr/>
          </p:nvSpPr>
          <p:spPr bwMode="auto">
            <a:xfrm>
              <a:off x="2214564" y="3066026"/>
              <a:ext cx="339588" cy="4133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dirty="0">
                  <a:solidFill>
                    <a:schemeClr val="bg1"/>
                  </a:solidFill>
                  <a:latin typeface="Calibri" pitchFamily="34" charset="0"/>
                </a:rPr>
                <a:t>A</a:t>
              </a:r>
              <a:endParaRPr lang="id-ID" sz="1800" dirty="0">
                <a:solidFill>
                  <a:schemeClr val="bg1"/>
                </a:solidFill>
                <a:latin typeface="Calibri" pitchFamily="34" charset="0"/>
              </a:endParaRPr>
            </a:p>
          </p:txBody>
        </p:sp>
        <p:sp>
          <p:nvSpPr>
            <p:cNvPr id="47" name="Rounded Rectangle 46"/>
            <p:cNvSpPr/>
            <p:nvPr/>
          </p:nvSpPr>
          <p:spPr>
            <a:xfrm>
              <a:off x="1331468" y="1500188"/>
              <a:ext cx="7000870" cy="571500"/>
            </a:xfrm>
            <a:prstGeom prst="roundRect">
              <a:avLst/>
            </a:prstGeom>
            <a:solidFill>
              <a:srgbClr val="0000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a:solidFill>
                    <a:schemeClr val="bg1"/>
                  </a:solidFill>
                  <a:latin typeface="Arial" pitchFamily="34" charset="0"/>
                  <a:ea typeface="ＭＳ Ｐゴシック" pitchFamily="34" charset="-128"/>
                </a:rPr>
                <a:t>Ilustrasi Zona Perairan Laut Indonesia</a:t>
              </a:r>
              <a:endParaRPr lang="id-ID" sz="2000">
                <a:solidFill>
                  <a:schemeClr val="bg1"/>
                </a:solidFill>
                <a:latin typeface="Arial" pitchFamily="34" charset="0"/>
                <a:ea typeface="ＭＳ Ｐゴシック" pitchFamily="34" charset="-128"/>
              </a:endParaRPr>
            </a:p>
          </p:txBody>
        </p:sp>
      </p:grpSp>
    </p:spTree>
    <p:extLst>
      <p:ext uri="{BB962C8B-B14F-4D97-AF65-F5344CB8AC3E}">
        <p14:creationId xmlns:p14="http://schemas.microsoft.com/office/powerpoint/2010/main" val="229913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96473" y="1556141"/>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2" name="Group 1"/>
          <p:cNvGrpSpPr/>
          <p:nvPr/>
        </p:nvGrpSpPr>
        <p:grpSpPr>
          <a:xfrm>
            <a:off x="4515830" y="1728156"/>
            <a:ext cx="5405215" cy="4672857"/>
            <a:chOff x="305492" y="1510046"/>
            <a:chExt cx="8330315" cy="4672857"/>
          </a:xfrm>
        </p:grpSpPr>
        <p:sp>
          <p:nvSpPr>
            <p:cNvPr id="56" name="Rounded Rectangle 55"/>
            <p:cNvSpPr/>
            <p:nvPr/>
          </p:nvSpPr>
          <p:spPr>
            <a:xfrm>
              <a:off x="376238" y="3058736"/>
              <a:ext cx="3474317"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id-ID" sz="2000" dirty="0">
                  <a:solidFill>
                    <a:schemeClr val="tx1"/>
                  </a:solidFill>
                  <a:latin typeface="Arial" pitchFamily="34" charset="0"/>
                  <a:ea typeface="ＭＳ Ｐゴシック" pitchFamily="34" charset="-128"/>
                </a:rPr>
                <a:t>2</a:t>
              </a:r>
              <a:r>
                <a:rPr lang="en-US" sz="2000" dirty="0">
                  <a:solidFill>
                    <a:schemeClr val="tx1"/>
                  </a:solidFill>
                  <a:latin typeface="Arial" pitchFamily="34" charset="0"/>
                  <a:ea typeface="ＭＳ Ｐゴシック" pitchFamily="34" charset="-128"/>
                </a:rPr>
                <a:t>.  </a:t>
              </a:r>
              <a:r>
                <a:rPr lang="en-US" sz="2000" dirty="0" err="1">
                  <a:solidFill>
                    <a:schemeClr val="tx1"/>
                  </a:solidFill>
                  <a:latin typeface="Arial" pitchFamily="34" charset="0"/>
                  <a:ea typeface="ＭＳ Ｐゴシック" pitchFamily="34" charset="-128"/>
                </a:rPr>
                <a:t>Laut</a:t>
              </a:r>
              <a:r>
                <a:rPr lang="en-US" sz="2000" dirty="0">
                  <a:solidFill>
                    <a:schemeClr val="tx1"/>
                  </a:solidFill>
                  <a:latin typeface="Arial" pitchFamily="34" charset="0"/>
                  <a:ea typeface="ＭＳ Ｐゴシック" pitchFamily="34" charset="-128"/>
                </a:rPr>
                <a:t> </a:t>
              </a:r>
              <a:r>
                <a:rPr lang="en-US" sz="2000" dirty="0" err="1">
                  <a:solidFill>
                    <a:schemeClr val="tx1"/>
                  </a:solidFill>
                  <a:latin typeface="Arial" pitchFamily="34" charset="0"/>
                  <a:ea typeface="ＭＳ Ｐゴシック" pitchFamily="34" charset="-128"/>
                </a:rPr>
                <a:t>teritorial</a:t>
              </a:r>
              <a:endParaRPr lang="id-ID" sz="2000" dirty="0">
                <a:solidFill>
                  <a:schemeClr val="tx1"/>
                </a:solidFill>
                <a:latin typeface="Arial" pitchFamily="34" charset="0"/>
                <a:ea typeface="ＭＳ Ｐゴシック" pitchFamily="34" charset="-128"/>
              </a:endParaRPr>
            </a:p>
          </p:txBody>
        </p:sp>
        <p:sp>
          <p:nvSpPr>
            <p:cNvPr id="57" name="Rounded Rectangle 56"/>
            <p:cNvSpPr/>
            <p:nvPr/>
          </p:nvSpPr>
          <p:spPr>
            <a:xfrm>
              <a:off x="376238" y="1510046"/>
              <a:ext cx="4393585"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id-ID" sz="2000" dirty="0">
                  <a:solidFill>
                    <a:schemeClr val="tx1"/>
                  </a:solidFill>
                  <a:latin typeface="Arial" pitchFamily="34" charset="0"/>
                  <a:ea typeface="ＭＳ Ｐゴシック" pitchFamily="34" charset="-128"/>
                </a:rPr>
                <a:t>1</a:t>
              </a:r>
              <a:r>
                <a:rPr lang="en-US" sz="2000" dirty="0">
                  <a:solidFill>
                    <a:schemeClr val="tx1"/>
                  </a:solidFill>
                  <a:latin typeface="Arial" pitchFamily="34" charset="0"/>
                  <a:ea typeface="ＭＳ Ｐゴシック" pitchFamily="34" charset="-128"/>
                </a:rPr>
                <a:t>. </a:t>
              </a:r>
              <a:r>
                <a:rPr lang="en-US" sz="2000" dirty="0" err="1">
                  <a:solidFill>
                    <a:schemeClr val="tx1"/>
                  </a:solidFill>
                  <a:latin typeface="Arial" pitchFamily="34" charset="0"/>
                  <a:ea typeface="ＭＳ Ｐゴシック" pitchFamily="34" charset="-128"/>
                </a:rPr>
                <a:t>Landasan</a:t>
              </a:r>
              <a:r>
                <a:rPr lang="en-US" sz="2000" dirty="0">
                  <a:solidFill>
                    <a:schemeClr val="tx1"/>
                  </a:solidFill>
                  <a:latin typeface="Arial" pitchFamily="34" charset="0"/>
                  <a:ea typeface="ＭＳ Ｐゴシック" pitchFamily="34" charset="-128"/>
                </a:rPr>
                <a:t> </a:t>
              </a:r>
              <a:r>
                <a:rPr lang="en-US" sz="2000" dirty="0" err="1">
                  <a:solidFill>
                    <a:schemeClr val="tx1"/>
                  </a:solidFill>
                  <a:latin typeface="Arial" pitchFamily="34" charset="0"/>
                  <a:ea typeface="ＭＳ Ｐゴシック" pitchFamily="34" charset="-128"/>
                </a:rPr>
                <a:t>Kontinen</a:t>
              </a:r>
              <a:endParaRPr lang="id-ID" sz="2000" dirty="0">
                <a:solidFill>
                  <a:schemeClr val="tx1"/>
                </a:solidFill>
                <a:latin typeface="Arial" pitchFamily="34" charset="0"/>
                <a:ea typeface="ＭＳ Ｐゴシック" pitchFamily="34" charset="-128"/>
              </a:endParaRPr>
            </a:p>
          </p:txBody>
        </p:sp>
        <p:sp>
          <p:nvSpPr>
            <p:cNvPr id="58" name="Rounded Rectangle 57"/>
            <p:cNvSpPr/>
            <p:nvPr/>
          </p:nvSpPr>
          <p:spPr>
            <a:xfrm>
              <a:off x="305492" y="4705522"/>
              <a:ext cx="6319462" cy="500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a:solidFill>
                    <a:schemeClr val="tx1"/>
                  </a:solidFill>
                  <a:latin typeface="Arial" pitchFamily="34" charset="0"/>
                  <a:ea typeface="ＭＳ Ｐゴシック" pitchFamily="34" charset="-128"/>
                </a:rPr>
                <a:t>3. Zona Ekonomi Eksklusif (ZEE)</a:t>
              </a:r>
              <a:endParaRPr lang="id-ID" sz="2000">
                <a:solidFill>
                  <a:schemeClr val="tx1"/>
                </a:solidFill>
                <a:latin typeface="Arial" pitchFamily="34" charset="0"/>
                <a:ea typeface="ＭＳ Ｐゴシック" pitchFamily="34" charset="-128"/>
              </a:endParaRPr>
            </a:p>
          </p:txBody>
        </p:sp>
        <p:sp>
          <p:nvSpPr>
            <p:cNvPr id="59" name="TextBox 13"/>
            <p:cNvSpPr txBox="1">
              <a:spLocks noChangeArrowheads="1"/>
            </p:cNvSpPr>
            <p:nvPr/>
          </p:nvSpPr>
          <p:spPr bwMode="auto">
            <a:xfrm>
              <a:off x="947918" y="3530236"/>
              <a:ext cx="76438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dirty="0">
                  <a:solidFill>
                    <a:schemeClr val="bg1"/>
                  </a:solidFill>
                </a:rPr>
                <a:t>Batas </a:t>
              </a:r>
              <a:r>
                <a:rPr lang="en-US" sz="2000" dirty="0" err="1">
                  <a:solidFill>
                    <a:schemeClr val="bg1"/>
                  </a:solidFill>
                </a:rPr>
                <a:t>laut</a:t>
              </a:r>
              <a:r>
                <a:rPr lang="en-US" sz="2000" dirty="0">
                  <a:solidFill>
                    <a:schemeClr val="bg1"/>
                  </a:solidFill>
                </a:rPr>
                <a:t> yang </a:t>
              </a:r>
              <a:r>
                <a:rPr lang="en-US" sz="2000" dirty="0" err="1">
                  <a:solidFill>
                    <a:schemeClr val="bg1"/>
                  </a:solidFill>
                </a:rPr>
                <a:t>ditarik</a:t>
              </a:r>
              <a:r>
                <a:rPr lang="en-US" sz="2000" dirty="0">
                  <a:solidFill>
                    <a:schemeClr val="bg1"/>
                  </a:solidFill>
                </a:rPr>
                <a:t> </a:t>
              </a:r>
              <a:r>
                <a:rPr lang="en-US" sz="2000" dirty="0" err="1">
                  <a:solidFill>
                    <a:schemeClr val="bg1"/>
                  </a:solidFill>
                </a:rPr>
                <a:t>dari</a:t>
              </a:r>
              <a:r>
                <a:rPr lang="en-US" sz="2000" dirty="0">
                  <a:solidFill>
                    <a:schemeClr val="bg1"/>
                  </a:solidFill>
                </a:rPr>
                <a:t> </a:t>
              </a:r>
              <a:r>
                <a:rPr lang="en-US" sz="2000" dirty="0" err="1">
                  <a:solidFill>
                    <a:schemeClr val="bg1"/>
                  </a:solidFill>
                </a:rPr>
                <a:t>garis</a:t>
              </a:r>
              <a:r>
                <a:rPr lang="en-US" sz="2000" dirty="0">
                  <a:solidFill>
                    <a:schemeClr val="bg1"/>
                  </a:solidFill>
                </a:rPr>
                <a:t> </a:t>
              </a:r>
              <a:r>
                <a:rPr lang="en-US" sz="2000" dirty="0" err="1">
                  <a:solidFill>
                    <a:schemeClr val="bg1"/>
                  </a:solidFill>
                </a:rPr>
                <a:t>dasar</a:t>
              </a:r>
              <a:r>
                <a:rPr lang="en-US" sz="2000" dirty="0">
                  <a:solidFill>
                    <a:schemeClr val="bg1"/>
                  </a:solidFill>
                </a:rPr>
                <a:t> (</a:t>
              </a:r>
              <a:r>
                <a:rPr lang="en-US" sz="2000" dirty="0" err="1">
                  <a:solidFill>
                    <a:schemeClr val="bg1"/>
                  </a:solidFill>
                </a:rPr>
                <a:t>pulau</a:t>
              </a:r>
              <a:r>
                <a:rPr lang="en-US" sz="2000" dirty="0">
                  <a:solidFill>
                    <a:schemeClr val="bg1"/>
                  </a:solidFill>
                </a:rPr>
                <a:t> </a:t>
              </a:r>
              <a:r>
                <a:rPr lang="en-US" sz="2000" dirty="0" err="1">
                  <a:solidFill>
                    <a:schemeClr val="bg1"/>
                  </a:solidFill>
                </a:rPr>
                <a:t>terbesar</a:t>
              </a:r>
              <a:r>
                <a:rPr lang="en-US" sz="2000" dirty="0">
                  <a:solidFill>
                    <a:schemeClr val="bg1"/>
                  </a:solidFill>
                </a:rPr>
                <a:t>) </a:t>
              </a:r>
              <a:r>
                <a:rPr lang="en-US" sz="2000" dirty="0" err="1">
                  <a:solidFill>
                    <a:schemeClr val="bg1"/>
                  </a:solidFill>
                </a:rPr>
                <a:t>dengan</a:t>
              </a:r>
              <a:r>
                <a:rPr lang="en-US" sz="2000" dirty="0">
                  <a:solidFill>
                    <a:schemeClr val="bg1"/>
                  </a:solidFill>
                </a:rPr>
                <a:t> </a:t>
              </a:r>
              <a:r>
                <a:rPr lang="en-US" sz="2000" dirty="0" err="1">
                  <a:solidFill>
                    <a:schemeClr val="bg1"/>
                  </a:solidFill>
                </a:rPr>
                <a:t>jarak</a:t>
              </a:r>
              <a:r>
                <a:rPr lang="en-US" sz="2000" dirty="0">
                  <a:solidFill>
                    <a:schemeClr val="bg1"/>
                  </a:solidFill>
                </a:rPr>
                <a:t> 12 mil </a:t>
              </a:r>
              <a:r>
                <a:rPr lang="en-US" sz="2000" dirty="0" err="1">
                  <a:solidFill>
                    <a:schemeClr val="bg1"/>
                  </a:solidFill>
                </a:rPr>
                <a:t>ke</a:t>
              </a:r>
              <a:r>
                <a:rPr lang="en-US" sz="2000" dirty="0">
                  <a:solidFill>
                    <a:schemeClr val="bg1"/>
                  </a:solidFill>
                </a:rPr>
                <a:t> </a:t>
              </a:r>
              <a:r>
                <a:rPr lang="en-US" sz="2000" dirty="0" err="1">
                  <a:solidFill>
                    <a:schemeClr val="bg1"/>
                  </a:solidFill>
                </a:rPr>
                <a:t>arah</a:t>
              </a:r>
              <a:r>
                <a:rPr lang="en-US" sz="2000" dirty="0">
                  <a:solidFill>
                    <a:schemeClr val="bg1"/>
                  </a:solidFill>
                </a:rPr>
                <a:t> </a:t>
              </a:r>
              <a:r>
                <a:rPr lang="en-US" sz="2000" dirty="0" err="1">
                  <a:solidFill>
                    <a:schemeClr val="bg1"/>
                  </a:solidFill>
                </a:rPr>
                <a:t>laut</a:t>
              </a:r>
              <a:r>
                <a:rPr lang="en-US" sz="2000" dirty="0">
                  <a:solidFill>
                    <a:schemeClr val="bg1"/>
                  </a:solidFill>
                </a:rPr>
                <a:t> </a:t>
              </a:r>
              <a:r>
                <a:rPr lang="en-US" sz="2000" dirty="0" err="1">
                  <a:solidFill>
                    <a:schemeClr val="bg1"/>
                  </a:solidFill>
                </a:rPr>
                <a:t>bebas</a:t>
              </a:r>
              <a:endParaRPr lang="id-ID" sz="2000" dirty="0">
                <a:solidFill>
                  <a:schemeClr val="bg1"/>
                </a:solidFill>
              </a:endParaRPr>
            </a:p>
          </p:txBody>
        </p:sp>
        <p:sp>
          <p:nvSpPr>
            <p:cNvPr id="60" name="TextBox 14"/>
            <p:cNvSpPr txBox="1">
              <a:spLocks noChangeArrowheads="1"/>
            </p:cNvSpPr>
            <p:nvPr/>
          </p:nvSpPr>
          <p:spPr bwMode="auto">
            <a:xfrm>
              <a:off x="991994" y="2010109"/>
              <a:ext cx="76438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dirty="0" err="1">
                  <a:solidFill>
                    <a:schemeClr val="bg1"/>
                  </a:solidFill>
                </a:rPr>
                <a:t>Dasar</a:t>
              </a:r>
              <a:r>
                <a:rPr lang="en-US" sz="2000" dirty="0">
                  <a:solidFill>
                    <a:schemeClr val="bg1"/>
                  </a:solidFill>
                </a:rPr>
                <a:t> </a:t>
              </a:r>
              <a:r>
                <a:rPr lang="en-US" sz="2000" dirty="0" err="1">
                  <a:solidFill>
                    <a:schemeClr val="bg1"/>
                  </a:solidFill>
                </a:rPr>
                <a:t>laut</a:t>
              </a:r>
              <a:r>
                <a:rPr lang="en-US" sz="2000" dirty="0">
                  <a:solidFill>
                    <a:schemeClr val="bg1"/>
                  </a:solidFill>
                </a:rPr>
                <a:t> yang </a:t>
              </a:r>
              <a:r>
                <a:rPr lang="en-US" sz="2000" dirty="0" err="1">
                  <a:solidFill>
                    <a:schemeClr val="bg1"/>
                  </a:solidFill>
                </a:rPr>
                <a:t>merupakan</a:t>
              </a:r>
              <a:r>
                <a:rPr lang="en-US" sz="2000" dirty="0">
                  <a:solidFill>
                    <a:schemeClr val="bg1"/>
                  </a:solidFill>
                </a:rPr>
                <a:t> </a:t>
              </a:r>
              <a:r>
                <a:rPr lang="en-US" sz="2000" dirty="0" err="1">
                  <a:solidFill>
                    <a:schemeClr val="bg1"/>
                  </a:solidFill>
                </a:rPr>
                <a:t>lanjutan</a:t>
              </a:r>
              <a:r>
                <a:rPr lang="en-US" sz="2000" dirty="0">
                  <a:solidFill>
                    <a:schemeClr val="bg1"/>
                  </a:solidFill>
                </a:rPr>
                <a:t> </a:t>
              </a:r>
              <a:r>
                <a:rPr lang="en-US" sz="2000" dirty="0" err="1">
                  <a:solidFill>
                    <a:schemeClr val="bg1"/>
                  </a:solidFill>
                </a:rPr>
                <a:t>dari</a:t>
              </a:r>
              <a:r>
                <a:rPr lang="en-US" sz="2000" dirty="0">
                  <a:solidFill>
                    <a:schemeClr val="bg1"/>
                  </a:solidFill>
                </a:rPr>
                <a:t> </a:t>
              </a:r>
              <a:r>
                <a:rPr lang="en-US" sz="2000" dirty="0" err="1">
                  <a:solidFill>
                    <a:schemeClr val="bg1"/>
                  </a:solidFill>
                </a:rPr>
                <a:t>daratan</a:t>
              </a:r>
              <a:r>
                <a:rPr lang="en-US" sz="2000" dirty="0">
                  <a:solidFill>
                    <a:schemeClr val="bg1"/>
                  </a:solidFill>
                </a:rPr>
                <a:t> (</a:t>
              </a:r>
              <a:r>
                <a:rPr lang="en-US" sz="2000" dirty="0" err="1">
                  <a:solidFill>
                    <a:schemeClr val="bg1"/>
                  </a:solidFill>
                </a:rPr>
                <a:t>benua</a:t>
              </a:r>
              <a:r>
                <a:rPr lang="en-US" sz="2000" dirty="0">
                  <a:solidFill>
                    <a:schemeClr val="bg1"/>
                  </a:solidFill>
                </a:rPr>
                <a:t>), </a:t>
              </a:r>
              <a:r>
                <a:rPr lang="en-US" sz="2000" dirty="0" err="1">
                  <a:solidFill>
                    <a:schemeClr val="bg1"/>
                  </a:solidFill>
                </a:rPr>
                <a:t>tidak</a:t>
              </a:r>
              <a:r>
                <a:rPr lang="en-US" sz="2000" dirty="0">
                  <a:solidFill>
                    <a:schemeClr val="bg1"/>
                  </a:solidFill>
                </a:rPr>
                <a:t> </a:t>
              </a:r>
              <a:r>
                <a:rPr lang="en-US" sz="2000" dirty="0" err="1">
                  <a:solidFill>
                    <a:schemeClr val="bg1"/>
                  </a:solidFill>
                </a:rPr>
                <a:t>lebih</a:t>
              </a:r>
              <a:r>
                <a:rPr lang="en-US" sz="2000" dirty="0">
                  <a:solidFill>
                    <a:schemeClr val="bg1"/>
                  </a:solidFill>
                </a:rPr>
                <a:t> </a:t>
              </a:r>
              <a:r>
                <a:rPr lang="en-US" sz="2000" dirty="0" err="1">
                  <a:solidFill>
                    <a:schemeClr val="bg1"/>
                  </a:solidFill>
                </a:rPr>
                <a:t>dari</a:t>
              </a:r>
              <a:r>
                <a:rPr lang="en-US" sz="2000" dirty="0">
                  <a:solidFill>
                    <a:schemeClr val="bg1"/>
                  </a:solidFill>
                </a:rPr>
                <a:t> 200 meter</a:t>
              </a:r>
            </a:p>
          </p:txBody>
        </p:sp>
        <p:sp>
          <p:nvSpPr>
            <p:cNvPr id="61" name="TextBox 14"/>
            <p:cNvSpPr txBox="1">
              <a:spLocks noChangeArrowheads="1"/>
            </p:cNvSpPr>
            <p:nvPr/>
          </p:nvSpPr>
          <p:spPr bwMode="auto">
            <a:xfrm>
              <a:off x="947916" y="5167240"/>
              <a:ext cx="76438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dirty="0">
                  <a:solidFill>
                    <a:schemeClr val="bg1"/>
                  </a:solidFill>
                </a:rPr>
                <a:t>ZEE </a:t>
              </a:r>
              <a:r>
                <a:rPr lang="en-US" sz="2000" dirty="0" err="1">
                  <a:solidFill>
                    <a:schemeClr val="bg1"/>
                  </a:solidFill>
                </a:rPr>
                <a:t>adalah</a:t>
              </a:r>
              <a:r>
                <a:rPr lang="en-US" sz="2000" dirty="0">
                  <a:solidFill>
                    <a:schemeClr val="bg1"/>
                  </a:solidFill>
                </a:rPr>
                <a:t> </a:t>
              </a:r>
              <a:r>
                <a:rPr lang="en-US" sz="2000" dirty="0" err="1">
                  <a:solidFill>
                    <a:schemeClr val="bg1"/>
                  </a:solidFill>
                </a:rPr>
                <a:t>wilayah</a:t>
              </a:r>
              <a:r>
                <a:rPr lang="en-US" sz="2000" dirty="0">
                  <a:solidFill>
                    <a:schemeClr val="bg1"/>
                  </a:solidFill>
                </a:rPr>
                <a:t> </a:t>
              </a:r>
              <a:r>
                <a:rPr lang="en-US" sz="2000" dirty="0" err="1">
                  <a:solidFill>
                    <a:schemeClr val="bg1"/>
                  </a:solidFill>
                </a:rPr>
                <a:t>laut</a:t>
              </a:r>
              <a:r>
                <a:rPr lang="en-US" sz="2000" dirty="0">
                  <a:solidFill>
                    <a:schemeClr val="bg1"/>
                  </a:solidFill>
                </a:rPr>
                <a:t> Indonesia yang </a:t>
              </a:r>
              <a:r>
                <a:rPr lang="en-US" sz="2000" dirty="0" err="1">
                  <a:solidFill>
                    <a:schemeClr val="bg1"/>
                  </a:solidFill>
                </a:rPr>
                <a:t>diukur</a:t>
              </a:r>
              <a:r>
                <a:rPr lang="en-US" sz="2000" dirty="0">
                  <a:solidFill>
                    <a:schemeClr val="bg1"/>
                  </a:solidFill>
                </a:rPr>
                <a:t> </a:t>
              </a:r>
              <a:r>
                <a:rPr lang="en-US" sz="2000" dirty="0" err="1">
                  <a:solidFill>
                    <a:schemeClr val="bg1"/>
                  </a:solidFill>
                </a:rPr>
                <a:t>dari</a:t>
              </a:r>
              <a:r>
                <a:rPr lang="en-US" sz="2000" dirty="0">
                  <a:solidFill>
                    <a:schemeClr val="bg1"/>
                  </a:solidFill>
                </a:rPr>
                <a:t> </a:t>
              </a:r>
              <a:r>
                <a:rPr lang="en-US" sz="2000" dirty="0" err="1">
                  <a:solidFill>
                    <a:schemeClr val="bg1"/>
                  </a:solidFill>
                </a:rPr>
                <a:t>garis</a:t>
              </a:r>
              <a:r>
                <a:rPr lang="en-US" sz="2000" dirty="0">
                  <a:solidFill>
                    <a:schemeClr val="bg1"/>
                  </a:solidFill>
                </a:rPr>
                <a:t> </a:t>
              </a:r>
              <a:r>
                <a:rPr lang="en-US" sz="2000" dirty="0" err="1">
                  <a:solidFill>
                    <a:schemeClr val="bg1"/>
                  </a:solidFill>
                </a:rPr>
                <a:t>dasar</a:t>
              </a:r>
              <a:r>
                <a:rPr lang="en-US" sz="2000" dirty="0">
                  <a:solidFill>
                    <a:schemeClr val="bg1"/>
                  </a:solidFill>
                </a:rPr>
                <a:t> </a:t>
              </a:r>
              <a:r>
                <a:rPr lang="en-US" sz="2000" dirty="0" err="1">
                  <a:solidFill>
                    <a:schemeClr val="bg1"/>
                  </a:solidFill>
                </a:rPr>
                <a:t>sampai</a:t>
              </a:r>
              <a:r>
                <a:rPr lang="en-US" sz="2000" dirty="0">
                  <a:solidFill>
                    <a:schemeClr val="bg1"/>
                  </a:solidFill>
                </a:rPr>
                <a:t> </a:t>
              </a:r>
              <a:r>
                <a:rPr lang="en-US" sz="2000" dirty="0" err="1">
                  <a:solidFill>
                    <a:schemeClr val="bg1"/>
                  </a:solidFill>
                </a:rPr>
                <a:t>sejauh</a:t>
              </a:r>
              <a:r>
                <a:rPr lang="en-US" sz="2000" dirty="0">
                  <a:solidFill>
                    <a:schemeClr val="bg1"/>
                  </a:solidFill>
                </a:rPr>
                <a:t> 200 mil </a:t>
              </a:r>
              <a:r>
                <a:rPr lang="en-US" sz="2000" dirty="0" err="1">
                  <a:solidFill>
                    <a:schemeClr val="bg1"/>
                  </a:solidFill>
                </a:rPr>
                <a:t>laut</a:t>
              </a:r>
              <a:r>
                <a:rPr lang="en-US" sz="2000" dirty="0">
                  <a:solidFill>
                    <a:schemeClr val="bg1"/>
                  </a:solidFill>
                </a:rPr>
                <a:t> </a:t>
              </a:r>
              <a:r>
                <a:rPr lang="en-US" sz="2000" dirty="0" err="1">
                  <a:solidFill>
                    <a:schemeClr val="bg1"/>
                  </a:solidFill>
                </a:rPr>
                <a:t>ke</a:t>
              </a:r>
              <a:r>
                <a:rPr lang="en-US" sz="2000" dirty="0">
                  <a:solidFill>
                    <a:schemeClr val="bg1"/>
                  </a:solidFill>
                </a:rPr>
                <a:t> </a:t>
              </a:r>
              <a:r>
                <a:rPr lang="en-US" sz="2000" dirty="0" err="1">
                  <a:solidFill>
                    <a:schemeClr val="bg1"/>
                  </a:solidFill>
                </a:rPr>
                <a:t>arah</a:t>
              </a:r>
              <a:r>
                <a:rPr lang="en-US" sz="2000" dirty="0">
                  <a:solidFill>
                    <a:schemeClr val="bg1"/>
                  </a:solidFill>
                </a:rPr>
                <a:t> </a:t>
              </a:r>
              <a:r>
                <a:rPr lang="en-US" sz="2000" dirty="0" err="1">
                  <a:solidFill>
                    <a:schemeClr val="bg1"/>
                  </a:solidFill>
                </a:rPr>
                <a:t>laut</a:t>
              </a:r>
              <a:r>
                <a:rPr lang="en-US" sz="2000" dirty="0">
                  <a:solidFill>
                    <a:schemeClr val="bg1"/>
                  </a:solidFill>
                </a:rPr>
                <a:t> </a:t>
              </a:r>
              <a:r>
                <a:rPr lang="en-US" sz="2000" dirty="0" err="1">
                  <a:solidFill>
                    <a:schemeClr val="bg1"/>
                  </a:solidFill>
                </a:rPr>
                <a:t>bebas</a:t>
              </a:r>
              <a:r>
                <a:rPr lang="en-US" sz="2000" dirty="0">
                  <a:solidFill>
                    <a:schemeClr val="bg1"/>
                  </a:solidFill>
                </a:rPr>
                <a:t>.</a:t>
              </a:r>
            </a:p>
          </p:txBody>
        </p:sp>
      </p:grpSp>
      <p:pic>
        <p:nvPicPr>
          <p:cNvPr id="1843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734" y="6332336"/>
            <a:ext cx="125571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67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a:solidFill>
            <a:schemeClr val="accent1">
              <a:lumMod val="50000"/>
            </a:schemeClr>
          </a:solidFill>
        </p:grpSpPr>
        <p:sp>
          <p:nvSpPr>
            <p:cNvPr id="74" name="Oval 73"/>
            <p:cNvSpPr/>
            <p:nvPr/>
          </p:nvSpPr>
          <p:spPr>
            <a:xfrm>
              <a:off x="19472" y="1336830"/>
              <a:ext cx="2304256" cy="1084058"/>
            </a:xfrm>
            <a:prstGeom prst="ellipse">
              <a:avLst/>
            </a:prstGeom>
            <a:grp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accent1">
                    <a:tint val="66000"/>
                    <a:satMod val="160000"/>
                    <a:alpha val="30000"/>
                  </a:schemeClr>
                </a:gs>
                <a:gs pos="50000">
                  <a:schemeClr val="accent1">
                    <a:tint val="44500"/>
                    <a:satMod val="160000"/>
                    <a:alpha val="40000"/>
                  </a:schemeClr>
                </a:gs>
                <a:gs pos="100000">
                  <a:schemeClr val="accent1">
                    <a:tint val="23500"/>
                    <a:satMod val="160000"/>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721978"/>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Down Arrow 1"/>
          <p:cNvSpPr/>
          <p:nvPr/>
        </p:nvSpPr>
        <p:spPr>
          <a:xfrm>
            <a:off x="4930026" y="1657412"/>
            <a:ext cx="4780223" cy="612000"/>
          </a:xfrm>
          <a:prstGeom prst="downArrow">
            <a:avLst>
              <a:gd name="adj1" fmla="val 50000"/>
              <a:gd name="adj2" fmla="val 52937"/>
            </a:avLst>
          </a:prstGeom>
          <a:solidFill>
            <a:schemeClr val="accent5">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rgbClr val="FFFF00"/>
                </a:solidFill>
                <a:latin typeface="Californian FB" pitchFamily="18" charset="0"/>
              </a:rPr>
              <a:t>Berdasarkan asal air</a:t>
            </a:r>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3" name="Rounded Rectangle 2"/>
          <p:cNvSpPr/>
          <p:nvPr/>
        </p:nvSpPr>
        <p:spPr>
          <a:xfrm>
            <a:off x="4367810" y="2348880"/>
            <a:ext cx="5904655" cy="93610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rgbClr val="FFC000"/>
                </a:solidFill>
              </a:rPr>
              <a:t>Sungai hujan adalah</a:t>
            </a:r>
            <a:r>
              <a:rPr lang="id-ID" sz="2000" dirty="0">
                <a:solidFill>
                  <a:srgbClr val="FFC000"/>
                </a:solidFill>
              </a:rPr>
              <a:t> </a:t>
            </a:r>
            <a:r>
              <a:rPr lang="id-ID" sz="2000" dirty="0"/>
              <a:t>sungai yang mendapatkan air dari air hujan. Sebagian besar sungai di Indonesia adalah sungai hujan.</a:t>
            </a:r>
          </a:p>
        </p:txBody>
      </p:sp>
      <p:sp>
        <p:nvSpPr>
          <p:cNvPr id="4" name="Rounded Rectangle 3"/>
          <p:cNvSpPr/>
          <p:nvPr/>
        </p:nvSpPr>
        <p:spPr>
          <a:xfrm>
            <a:off x="4367809" y="3573016"/>
            <a:ext cx="5904656" cy="136815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rgbClr val="23FD28"/>
                </a:solidFill>
              </a:rPr>
              <a:t>Sungai gletser adalah</a:t>
            </a:r>
            <a:r>
              <a:rPr lang="id-ID" sz="2000" dirty="0">
                <a:solidFill>
                  <a:srgbClr val="23FD28"/>
                </a:solidFill>
              </a:rPr>
              <a:t> </a:t>
            </a:r>
            <a:r>
              <a:rPr lang="id-ID" sz="2000" dirty="0"/>
              <a:t>sungai yang sumber mata airnya berasal dari pencairan salju. Sungai yang demikian terdapat di daerah kutub dan di daerah gunung bersalju dengan ketinggian sekitar 5.000 m.</a:t>
            </a:r>
          </a:p>
        </p:txBody>
      </p:sp>
      <p:sp>
        <p:nvSpPr>
          <p:cNvPr id="13" name="Rounded Rectangle 12"/>
          <p:cNvSpPr/>
          <p:nvPr/>
        </p:nvSpPr>
        <p:spPr>
          <a:xfrm>
            <a:off x="4367810" y="5157192"/>
            <a:ext cx="5904655"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accent6">
                    <a:lumMod val="60000"/>
                    <a:lumOff val="40000"/>
                  </a:schemeClr>
                </a:solidFill>
              </a:rPr>
              <a:t>Sungai campuran</a:t>
            </a:r>
            <a:r>
              <a:rPr lang="id-ID" sz="2000" dirty="0">
                <a:solidFill>
                  <a:srgbClr val="FF0000"/>
                </a:solidFill>
              </a:rPr>
              <a:t> </a:t>
            </a:r>
            <a:r>
              <a:rPr lang="id-ID" sz="2000" dirty="0"/>
              <a:t>adalah sungai yang sumber airnya berasal dari air hujan dan pencairan salju.</a:t>
            </a:r>
          </a:p>
        </p:txBody>
      </p:sp>
    </p:spTree>
    <p:extLst>
      <p:ext uri="{BB962C8B-B14F-4D97-AF65-F5344CB8AC3E}">
        <p14:creationId xmlns:p14="http://schemas.microsoft.com/office/powerpoint/2010/main" val="3992566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721978"/>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Down Arrow 1"/>
          <p:cNvSpPr/>
          <p:nvPr/>
        </p:nvSpPr>
        <p:spPr>
          <a:xfrm>
            <a:off x="4538781" y="1657412"/>
            <a:ext cx="5805691" cy="907492"/>
          </a:xfrm>
          <a:prstGeom prst="downArrow">
            <a:avLst>
              <a:gd name="adj1" fmla="val 50000"/>
              <a:gd name="adj2" fmla="val 52937"/>
            </a:avLst>
          </a:prstGeom>
          <a:solidFill>
            <a:schemeClr val="accent5">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Berdasarkan besar-kecilnya aliran</a:t>
            </a:r>
            <a:endParaRPr lang="id-ID" sz="2000" b="1" dirty="0">
              <a:solidFill>
                <a:srgbClr val="FFFF00"/>
              </a:solidFill>
              <a:latin typeface="Californian FB" pitchFamily="18" charset="0"/>
            </a:endParaRPr>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3" name="Rounded Rectangle 2"/>
          <p:cNvSpPr/>
          <p:nvPr/>
        </p:nvSpPr>
        <p:spPr>
          <a:xfrm>
            <a:off x="4299444" y="2855160"/>
            <a:ext cx="5904655" cy="93610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000" dirty="0">
                <a:solidFill>
                  <a:schemeClr val="accent6">
                    <a:lumMod val="60000"/>
                    <a:lumOff val="40000"/>
                  </a:schemeClr>
                </a:solidFill>
              </a:rPr>
              <a:t>Sungai permanen</a:t>
            </a:r>
            <a:r>
              <a:rPr lang="nn-NO" sz="2000" dirty="0"/>
              <a:t>, yaitu sungai yang mengalir secara tetap sepanjang tahun.</a:t>
            </a:r>
            <a:endParaRPr lang="id-ID" sz="2000" dirty="0"/>
          </a:p>
        </p:txBody>
      </p:sp>
      <p:sp>
        <p:nvSpPr>
          <p:cNvPr id="13" name="Rounded Rectangle 12"/>
          <p:cNvSpPr/>
          <p:nvPr/>
        </p:nvSpPr>
        <p:spPr>
          <a:xfrm>
            <a:off x="4301028" y="4404008"/>
            <a:ext cx="5904655"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rgbClr val="FFC000"/>
                </a:solidFill>
              </a:rPr>
              <a:t>Sungai periodik</a:t>
            </a:r>
            <a:r>
              <a:rPr lang="id-ID" sz="2000" dirty="0"/>
              <a:t>, yaitu sungai yang mengalir secara tidak tetap dan bergantung pada curah hujan.</a:t>
            </a:r>
          </a:p>
        </p:txBody>
      </p:sp>
    </p:spTree>
    <p:extLst>
      <p:ext uri="{BB962C8B-B14F-4D97-AF65-F5344CB8AC3E}">
        <p14:creationId xmlns:p14="http://schemas.microsoft.com/office/powerpoint/2010/main" val="368581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622237"/>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sp>
        <p:nvSpPr>
          <p:cNvPr id="2" name="Down Arrow 1"/>
          <p:cNvSpPr/>
          <p:nvPr/>
        </p:nvSpPr>
        <p:spPr>
          <a:xfrm>
            <a:off x="4538781" y="1657412"/>
            <a:ext cx="5805691" cy="907492"/>
          </a:xfrm>
          <a:prstGeom prst="downArrow">
            <a:avLst>
              <a:gd name="adj1" fmla="val 50000"/>
              <a:gd name="adj2" fmla="val 52937"/>
            </a:avLst>
          </a:prstGeom>
          <a:solidFill>
            <a:schemeClr val="accent5">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Berdasarkan genetiknya</a:t>
            </a:r>
            <a:endParaRPr lang="id-ID" sz="2000" b="1" dirty="0">
              <a:solidFill>
                <a:srgbClr val="FFFF00"/>
              </a:solidFill>
              <a:latin typeface="Californian FB" pitchFamily="18" charset="0"/>
            </a:endParaRPr>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4" name="Rounded Rectangle 3"/>
          <p:cNvSpPr/>
          <p:nvPr/>
        </p:nvSpPr>
        <p:spPr>
          <a:xfrm>
            <a:off x="4538780" y="4941169"/>
            <a:ext cx="5301635" cy="812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Sungai obsekuen, yaitu sungai yang arah alirannya beriawanan dengan sungai konsekuen.</a:t>
            </a:r>
          </a:p>
        </p:txBody>
      </p:sp>
      <p:sp>
        <p:nvSpPr>
          <p:cNvPr id="8" name="Rounded Rectangle 7"/>
          <p:cNvSpPr/>
          <p:nvPr/>
        </p:nvSpPr>
        <p:spPr>
          <a:xfrm>
            <a:off x="4610788" y="2731086"/>
            <a:ext cx="5229629" cy="697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Sungai konsekuen, yaitu sungai yang arah alirannya mengikuti lereng asli.</a:t>
            </a:r>
          </a:p>
        </p:txBody>
      </p:sp>
      <p:sp>
        <p:nvSpPr>
          <p:cNvPr id="14" name="Rounded Rectangle 13"/>
          <p:cNvSpPr/>
          <p:nvPr/>
        </p:nvSpPr>
        <p:spPr>
          <a:xfrm>
            <a:off x="4576543" y="3765542"/>
            <a:ext cx="5263873" cy="81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Sungai subsekuen, yaitu arah aliran anak sungai tegak lurus pada sungai konsekuen</a:t>
            </a:r>
          </a:p>
        </p:txBody>
      </p:sp>
    </p:spTree>
    <p:extLst>
      <p:ext uri="{BB962C8B-B14F-4D97-AF65-F5344CB8AC3E}">
        <p14:creationId xmlns:p14="http://schemas.microsoft.com/office/powerpoint/2010/main" val="275944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31469" y="1657413"/>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2" name="Rectangle 1"/>
          <p:cNvSpPr/>
          <p:nvPr/>
        </p:nvSpPr>
        <p:spPr>
          <a:xfrm>
            <a:off x="4553307" y="2012760"/>
            <a:ext cx="5273103" cy="16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FF0000"/>
                </a:solidFill>
                <a:latin typeface="Bookman Old Style" pitchFamily="18" charset="0"/>
              </a:rPr>
              <a:t>Air</a:t>
            </a:r>
            <a:r>
              <a:rPr lang="id-ID" sz="2000" dirty="0">
                <a:latin typeface="Bookman Old Style" pitchFamily="18" charset="0"/>
              </a:rPr>
              <a:t> merupakan sumber kehidupan yang </a:t>
            </a:r>
            <a:r>
              <a:rPr lang="id-ID" sz="2000" dirty="0">
                <a:solidFill>
                  <a:srgbClr val="FF0000"/>
                </a:solidFill>
                <a:latin typeface="Bookman Old Style" pitchFamily="18" charset="0"/>
              </a:rPr>
              <a:t>tidak dapat </a:t>
            </a:r>
            <a:r>
              <a:rPr lang="id-ID" sz="2000" dirty="0">
                <a:latin typeface="Bookman Old Style" pitchFamily="18" charset="0"/>
              </a:rPr>
              <a:t>tergantikan oleh apa pun juga. </a:t>
            </a:r>
            <a:r>
              <a:rPr lang="id-ID" sz="2000" dirty="0">
                <a:solidFill>
                  <a:srgbClr val="FFC000"/>
                </a:solidFill>
                <a:latin typeface="Bookman Old Style" pitchFamily="18" charset="0"/>
              </a:rPr>
              <a:t>Tanpa air </a:t>
            </a:r>
            <a:r>
              <a:rPr lang="id-ID" sz="2000" dirty="0">
                <a:latin typeface="Bookman Old Style" pitchFamily="18" charset="0"/>
              </a:rPr>
              <a:t>manusia, hewan dan tanaman tidak akan dapat hidup. </a:t>
            </a:r>
          </a:p>
        </p:txBody>
      </p:sp>
      <p:pic>
        <p:nvPicPr>
          <p:cNvPr id="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8326">
            <a:off x="4238903" y="4048967"/>
            <a:ext cx="1432499" cy="151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94331">
            <a:off x="6998057" y="4213692"/>
            <a:ext cx="1535845" cy="161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6591" y="3987196"/>
            <a:ext cx="1911583" cy="195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87998">
            <a:off x="5409082" y="4709143"/>
            <a:ext cx="1790739" cy="171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4958219" y="5392586"/>
            <a:ext cx="5061006" cy="921334"/>
          </a:xfrm>
          <a:prstGeom prst="ellips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a:t>JAGALAH AIR</a:t>
            </a:r>
          </a:p>
        </p:txBody>
      </p:sp>
      <p:pic>
        <p:nvPicPr>
          <p:cNvPr id="1536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558" y="5451542"/>
            <a:ext cx="37195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5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5363"/>
                                        </p:tgtEl>
                                        <p:attrNameLst>
                                          <p:attrName>style.visibility</p:attrName>
                                        </p:attrNameLst>
                                      </p:cBhvr>
                                      <p:to>
                                        <p:strVal val="visible"/>
                                      </p:to>
                                    </p:set>
                                    <p:anim calcmode="lin" valueType="num">
                                      <p:cBhvr>
                                        <p:cTn id="16" dur="500" fill="hold"/>
                                        <p:tgtEl>
                                          <p:spTgt spid="15363"/>
                                        </p:tgtEl>
                                        <p:attrNameLst>
                                          <p:attrName>ppt_w</p:attrName>
                                        </p:attrNameLst>
                                      </p:cBhvr>
                                      <p:tavLst>
                                        <p:tav tm="0">
                                          <p:val>
                                            <p:fltVal val="0"/>
                                          </p:val>
                                        </p:tav>
                                        <p:tav tm="100000">
                                          <p:val>
                                            <p:strVal val="#ppt_w"/>
                                          </p:val>
                                        </p:tav>
                                      </p:tavLst>
                                    </p:anim>
                                    <p:anim calcmode="lin" valueType="num">
                                      <p:cBhvr>
                                        <p:cTn id="17" dur="500" fill="hold"/>
                                        <p:tgtEl>
                                          <p:spTgt spid="15363"/>
                                        </p:tgtEl>
                                        <p:attrNameLst>
                                          <p:attrName>ppt_h</p:attrName>
                                        </p:attrNameLst>
                                      </p:cBhvr>
                                      <p:tavLst>
                                        <p:tav tm="0">
                                          <p:val>
                                            <p:fltVal val="0"/>
                                          </p:val>
                                        </p:tav>
                                        <p:tav tm="100000">
                                          <p:val>
                                            <p:strVal val="#ppt_h"/>
                                          </p:val>
                                        </p:tav>
                                      </p:tavLst>
                                    </p:anim>
                                    <p:animEffect transition="in" filter="fade">
                                      <p:cBhvr>
                                        <p:cTn id="18" dur="500"/>
                                        <p:tgtEl>
                                          <p:spTgt spid="15363"/>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5362"/>
                                        </p:tgtEl>
                                        <p:attrNameLst>
                                          <p:attrName>style.visibility</p:attrName>
                                        </p:attrNameLst>
                                      </p:cBhvr>
                                      <p:to>
                                        <p:strVal val="visible"/>
                                      </p:to>
                                    </p:set>
                                    <p:anim calcmode="lin" valueType="num">
                                      <p:cBhvr>
                                        <p:cTn id="28" dur="500" fill="hold"/>
                                        <p:tgtEl>
                                          <p:spTgt spid="15362"/>
                                        </p:tgtEl>
                                        <p:attrNameLst>
                                          <p:attrName>ppt_w</p:attrName>
                                        </p:attrNameLst>
                                      </p:cBhvr>
                                      <p:tavLst>
                                        <p:tav tm="0">
                                          <p:val>
                                            <p:fltVal val="0"/>
                                          </p:val>
                                        </p:tav>
                                        <p:tav tm="100000">
                                          <p:val>
                                            <p:strVal val="#ppt_w"/>
                                          </p:val>
                                        </p:tav>
                                      </p:tavLst>
                                    </p:anim>
                                    <p:anim calcmode="lin" valueType="num">
                                      <p:cBhvr>
                                        <p:cTn id="29" dur="500" fill="hold"/>
                                        <p:tgtEl>
                                          <p:spTgt spid="15362"/>
                                        </p:tgtEl>
                                        <p:attrNameLst>
                                          <p:attrName>ppt_h</p:attrName>
                                        </p:attrNameLst>
                                      </p:cBhvr>
                                      <p:tavLst>
                                        <p:tav tm="0">
                                          <p:val>
                                            <p:fltVal val="0"/>
                                          </p:val>
                                        </p:tav>
                                        <p:tav tm="100000">
                                          <p:val>
                                            <p:strVal val="#ppt_h"/>
                                          </p:val>
                                        </p:tav>
                                      </p:tavLst>
                                    </p:anim>
                                    <p:animEffect transition="in" filter="fade">
                                      <p:cBhvr>
                                        <p:cTn id="30" dur="500"/>
                                        <p:tgtEl>
                                          <p:spTgt spid="15362"/>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1637" y="1657413"/>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12" name="Group 11"/>
          <p:cNvGrpSpPr/>
          <p:nvPr/>
        </p:nvGrpSpPr>
        <p:grpSpPr>
          <a:xfrm>
            <a:off x="4538782" y="6367848"/>
            <a:ext cx="832741" cy="362504"/>
            <a:chOff x="7905691" y="5854693"/>
            <a:chExt cx="832741" cy="362504"/>
          </a:xfrm>
        </p:grpSpPr>
        <p:sp>
          <p:nvSpPr>
            <p:cNvPr id="10" name="Oval 9">
              <a:hlinkClick r:id="rId3" action="ppaction://hlinksldjump"/>
            </p:cNvPr>
            <p:cNvSpPr/>
            <p:nvPr/>
          </p:nvSpPr>
          <p:spPr>
            <a:xfrm>
              <a:off x="7905691" y="5857197"/>
              <a:ext cx="828000" cy="360000"/>
            </a:xfrm>
            <a:prstGeom prst="ellipse">
              <a:avLst/>
            </a:prstGeom>
            <a:solidFill>
              <a:srgbClr val="FF000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Back</a:t>
              </a:r>
            </a:p>
          </p:txBody>
        </p:sp>
        <p:sp>
          <p:nvSpPr>
            <p:cNvPr id="26"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3" name="Rounded Rectangle 2"/>
          <p:cNvSpPr/>
          <p:nvPr/>
        </p:nvSpPr>
        <p:spPr>
          <a:xfrm>
            <a:off x="5390614" y="1747097"/>
            <a:ext cx="3866197" cy="3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Jelaskan Pola Aliran sungai Berikut</a:t>
            </a:r>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444" y="2493452"/>
            <a:ext cx="1345532" cy="129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6318" y="2493450"/>
            <a:ext cx="1359882" cy="129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5032" y="2493452"/>
            <a:ext cx="1293376" cy="129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2684" y="4506361"/>
            <a:ext cx="1337293" cy="12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3781" y="4506361"/>
            <a:ext cx="1292419" cy="12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952781" y="3789041"/>
            <a:ext cx="414000" cy="277133"/>
          </a:xfrm>
          <a:prstGeom prst="rect">
            <a:avLst/>
          </a:prstGeom>
          <a:solidFill>
            <a:schemeClr val="accent5">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tx1"/>
                </a:solidFill>
              </a:rPr>
              <a:t>1</a:t>
            </a:r>
          </a:p>
        </p:txBody>
      </p:sp>
      <p:sp>
        <p:nvSpPr>
          <p:cNvPr id="15" name="Rectangle 14"/>
          <p:cNvSpPr/>
          <p:nvPr/>
        </p:nvSpPr>
        <p:spPr>
          <a:xfrm>
            <a:off x="6960096" y="3789040"/>
            <a:ext cx="432048" cy="301688"/>
          </a:xfrm>
          <a:prstGeom prst="rect">
            <a:avLst/>
          </a:prstGeom>
          <a:solidFill>
            <a:schemeClr val="accent5">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2</a:t>
            </a:r>
          </a:p>
        </p:txBody>
      </p:sp>
      <p:sp>
        <p:nvSpPr>
          <p:cNvPr id="46" name="Rectangle 45"/>
          <p:cNvSpPr/>
          <p:nvPr/>
        </p:nvSpPr>
        <p:spPr>
          <a:xfrm>
            <a:off x="8969763" y="3776762"/>
            <a:ext cx="432048" cy="301688"/>
          </a:xfrm>
          <a:prstGeom prst="rect">
            <a:avLst/>
          </a:prstGeom>
          <a:solidFill>
            <a:schemeClr val="accent5">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3</a:t>
            </a:r>
          </a:p>
        </p:txBody>
      </p:sp>
      <p:sp>
        <p:nvSpPr>
          <p:cNvPr id="16" name="Rectangle 15"/>
          <p:cNvSpPr/>
          <p:nvPr/>
        </p:nvSpPr>
        <p:spPr>
          <a:xfrm>
            <a:off x="4955151" y="5754159"/>
            <a:ext cx="435462" cy="3238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4</a:t>
            </a:r>
          </a:p>
        </p:txBody>
      </p:sp>
      <p:sp>
        <p:nvSpPr>
          <p:cNvPr id="17" name="Rectangle 16"/>
          <p:cNvSpPr/>
          <p:nvPr/>
        </p:nvSpPr>
        <p:spPr>
          <a:xfrm>
            <a:off x="7033965" y="5754159"/>
            <a:ext cx="432048" cy="3238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5</a:t>
            </a:r>
          </a:p>
        </p:txBody>
      </p:sp>
      <p:sp>
        <p:nvSpPr>
          <p:cNvPr id="18" name="Rectangle 17"/>
          <p:cNvSpPr/>
          <p:nvPr/>
        </p:nvSpPr>
        <p:spPr>
          <a:xfrm>
            <a:off x="8490696" y="4170174"/>
            <a:ext cx="1559525" cy="336186"/>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1. Anular</a:t>
            </a:r>
          </a:p>
        </p:txBody>
      </p:sp>
      <p:sp>
        <p:nvSpPr>
          <p:cNvPr id="19" name="Rectangle 18"/>
          <p:cNvSpPr/>
          <p:nvPr/>
        </p:nvSpPr>
        <p:spPr>
          <a:xfrm>
            <a:off x="8506725" y="4583988"/>
            <a:ext cx="1543496" cy="36004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2. Sentripental</a:t>
            </a:r>
          </a:p>
        </p:txBody>
      </p:sp>
      <p:sp>
        <p:nvSpPr>
          <p:cNvPr id="20" name="Rectangle 19"/>
          <p:cNvSpPr/>
          <p:nvPr/>
        </p:nvSpPr>
        <p:spPr>
          <a:xfrm>
            <a:off x="8487326" y="5032402"/>
            <a:ext cx="1562895" cy="337835"/>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3. Dendritik</a:t>
            </a:r>
          </a:p>
        </p:txBody>
      </p:sp>
      <p:sp>
        <p:nvSpPr>
          <p:cNvPr id="21" name="Rectangle 20"/>
          <p:cNvSpPr/>
          <p:nvPr/>
        </p:nvSpPr>
        <p:spPr>
          <a:xfrm>
            <a:off x="8504737" y="5436043"/>
            <a:ext cx="1543496" cy="274935"/>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4. Trellis</a:t>
            </a:r>
          </a:p>
        </p:txBody>
      </p:sp>
      <p:sp>
        <p:nvSpPr>
          <p:cNvPr id="22" name="Rectangle 21"/>
          <p:cNvSpPr/>
          <p:nvPr/>
        </p:nvSpPr>
        <p:spPr>
          <a:xfrm>
            <a:off x="8490696" y="5776733"/>
            <a:ext cx="1541125" cy="321228"/>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5. Pinnate</a:t>
            </a:r>
          </a:p>
        </p:txBody>
      </p:sp>
      <p:grpSp>
        <p:nvGrpSpPr>
          <p:cNvPr id="24" name="Group 23"/>
          <p:cNvGrpSpPr/>
          <p:nvPr/>
        </p:nvGrpSpPr>
        <p:grpSpPr>
          <a:xfrm>
            <a:off x="6893914" y="6253854"/>
            <a:ext cx="859592" cy="321983"/>
            <a:chOff x="5369914" y="6253853"/>
            <a:chExt cx="859592" cy="321983"/>
          </a:xfrm>
        </p:grpSpPr>
        <p:sp>
          <p:nvSpPr>
            <p:cNvPr id="23" name="Snip Diagonal Corner Rectangle 22"/>
            <p:cNvSpPr/>
            <p:nvPr/>
          </p:nvSpPr>
          <p:spPr>
            <a:xfrm>
              <a:off x="5369915" y="6253853"/>
              <a:ext cx="859591" cy="321983"/>
            </a:xfrm>
            <a:prstGeom prst="snip2Diag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Reset</a:t>
              </a:r>
            </a:p>
          </p:txBody>
        </p:sp>
        <p:sp>
          <p:nvSpPr>
            <p:cNvPr id="58" name="Snip Diagonal Corner Rectangle 57"/>
            <p:cNvSpPr/>
            <p:nvPr/>
          </p:nvSpPr>
          <p:spPr>
            <a:xfrm>
              <a:off x="5369914" y="6258749"/>
              <a:ext cx="859591" cy="147172"/>
            </a:xfrm>
            <a:custGeom>
              <a:avLst/>
              <a:gdLst>
                <a:gd name="connsiteX0" fmla="*/ 0 w 859591"/>
                <a:gd name="connsiteY0" fmla="*/ 0 h 321983"/>
                <a:gd name="connsiteX1" fmla="*/ 805926 w 859591"/>
                <a:gd name="connsiteY1" fmla="*/ 0 h 321983"/>
                <a:gd name="connsiteX2" fmla="*/ 859591 w 859591"/>
                <a:gd name="connsiteY2" fmla="*/ 53665 h 321983"/>
                <a:gd name="connsiteX3" fmla="*/ 859591 w 859591"/>
                <a:gd name="connsiteY3" fmla="*/ 321983 h 321983"/>
                <a:gd name="connsiteX4" fmla="*/ 859591 w 859591"/>
                <a:gd name="connsiteY4" fmla="*/ 321983 h 321983"/>
                <a:gd name="connsiteX5" fmla="*/ 53665 w 859591"/>
                <a:gd name="connsiteY5" fmla="*/ 321983 h 321983"/>
                <a:gd name="connsiteX6" fmla="*/ 0 w 859591"/>
                <a:gd name="connsiteY6" fmla="*/ 268318 h 321983"/>
                <a:gd name="connsiteX7" fmla="*/ 0 w 859591"/>
                <a:gd name="connsiteY7" fmla="*/ 0 h 321983"/>
                <a:gd name="connsiteX0" fmla="*/ 0 w 859591"/>
                <a:gd name="connsiteY0" fmla="*/ 0 h 321983"/>
                <a:gd name="connsiteX1" fmla="*/ 805926 w 859591"/>
                <a:gd name="connsiteY1" fmla="*/ 0 h 321983"/>
                <a:gd name="connsiteX2" fmla="*/ 859591 w 859591"/>
                <a:gd name="connsiteY2" fmla="*/ 53665 h 321983"/>
                <a:gd name="connsiteX3" fmla="*/ 859591 w 859591"/>
                <a:gd name="connsiteY3" fmla="*/ 321983 h 321983"/>
                <a:gd name="connsiteX4" fmla="*/ 859591 w 859591"/>
                <a:gd name="connsiteY4" fmla="*/ 321983 h 321983"/>
                <a:gd name="connsiteX5" fmla="*/ 367497 w 859591"/>
                <a:gd name="connsiteY5" fmla="*/ 115571 h 321983"/>
                <a:gd name="connsiteX6" fmla="*/ 53665 w 859591"/>
                <a:gd name="connsiteY6" fmla="*/ 321983 h 321983"/>
                <a:gd name="connsiteX7" fmla="*/ 0 w 859591"/>
                <a:gd name="connsiteY7" fmla="*/ 268318 h 321983"/>
                <a:gd name="connsiteX8" fmla="*/ 0 w 859591"/>
                <a:gd name="connsiteY8" fmla="*/ 0 h 321983"/>
                <a:gd name="connsiteX0" fmla="*/ 0 w 859591"/>
                <a:gd name="connsiteY0" fmla="*/ 0 h 321983"/>
                <a:gd name="connsiteX1" fmla="*/ 805926 w 859591"/>
                <a:gd name="connsiteY1" fmla="*/ 0 h 321983"/>
                <a:gd name="connsiteX2" fmla="*/ 859591 w 859591"/>
                <a:gd name="connsiteY2" fmla="*/ 53665 h 321983"/>
                <a:gd name="connsiteX3" fmla="*/ 859591 w 859591"/>
                <a:gd name="connsiteY3" fmla="*/ 321983 h 321983"/>
                <a:gd name="connsiteX4" fmla="*/ 805803 w 859591"/>
                <a:gd name="connsiteY4" fmla="*/ 120278 h 321983"/>
                <a:gd name="connsiteX5" fmla="*/ 367497 w 859591"/>
                <a:gd name="connsiteY5" fmla="*/ 115571 h 321983"/>
                <a:gd name="connsiteX6" fmla="*/ 53665 w 859591"/>
                <a:gd name="connsiteY6" fmla="*/ 321983 h 321983"/>
                <a:gd name="connsiteX7" fmla="*/ 0 w 859591"/>
                <a:gd name="connsiteY7" fmla="*/ 268318 h 321983"/>
                <a:gd name="connsiteX8" fmla="*/ 0 w 859591"/>
                <a:gd name="connsiteY8" fmla="*/ 0 h 321983"/>
                <a:gd name="connsiteX0" fmla="*/ 0 w 859591"/>
                <a:gd name="connsiteY0" fmla="*/ 0 h 321983"/>
                <a:gd name="connsiteX1" fmla="*/ 805926 w 859591"/>
                <a:gd name="connsiteY1" fmla="*/ 0 h 321983"/>
                <a:gd name="connsiteX2" fmla="*/ 859591 w 859591"/>
                <a:gd name="connsiteY2" fmla="*/ 53665 h 321983"/>
                <a:gd name="connsiteX3" fmla="*/ 859591 w 859591"/>
                <a:gd name="connsiteY3" fmla="*/ 321983 h 321983"/>
                <a:gd name="connsiteX4" fmla="*/ 805803 w 859591"/>
                <a:gd name="connsiteY4" fmla="*/ 120278 h 321983"/>
                <a:gd name="connsiteX5" fmla="*/ 367497 w 859591"/>
                <a:gd name="connsiteY5" fmla="*/ 115571 h 321983"/>
                <a:gd name="connsiteX6" fmla="*/ 53665 w 859591"/>
                <a:gd name="connsiteY6" fmla="*/ 66489 h 321983"/>
                <a:gd name="connsiteX7" fmla="*/ 0 w 859591"/>
                <a:gd name="connsiteY7" fmla="*/ 268318 h 321983"/>
                <a:gd name="connsiteX8" fmla="*/ 0 w 859591"/>
                <a:gd name="connsiteY8" fmla="*/ 0 h 321983"/>
                <a:gd name="connsiteX0" fmla="*/ 0 w 859591"/>
                <a:gd name="connsiteY0" fmla="*/ 0 h 321983"/>
                <a:gd name="connsiteX1" fmla="*/ 805926 w 859591"/>
                <a:gd name="connsiteY1" fmla="*/ 0 h 321983"/>
                <a:gd name="connsiteX2" fmla="*/ 859591 w 859591"/>
                <a:gd name="connsiteY2" fmla="*/ 53665 h 321983"/>
                <a:gd name="connsiteX3" fmla="*/ 859591 w 859591"/>
                <a:gd name="connsiteY3" fmla="*/ 321983 h 321983"/>
                <a:gd name="connsiteX4" fmla="*/ 805803 w 859591"/>
                <a:gd name="connsiteY4" fmla="*/ 120278 h 321983"/>
                <a:gd name="connsiteX5" fmla="*/ 367497 w 859591"/>
                <a:gd name="connsiteY5" fmla="*/ 115571 h 321983"/>
                <a:gd name="connsiteX6" fmla="*/ 53665 w 859591"/>
                <a:gd name="connsiteY6" fmla="*/ 66489 h 321983"/>
                <a:gd name="connsiteX7" fmla="*/ 40341 w 859591"/>
                <a:gd name="connsiteY7" fmla="*/ 106953 h 321983"/>
                <a:gd name="connsiteX8" fmla="*/ 0 w 859591"/>
                <a:gd name="connsiteY8" fmla="*/ 0 h 321983"/>
                <a:gd name="connsiteX0" fmla="*/ 0 w 859591"/>
                <a:gd name="connsiteY0" fmla="*/ 0 h 147172"/>
                <a:gd name="connsiteX1" fmla="*/ 805926 w 859591"/>
                <a:gd name="connsiteY1" fmla="*/ 0 h 147172"/>
                <a:gd name="connsiteX2" fmla="*/ 859591 w 859591"/>
                <a:gd name="connsiteY2" fmla="*/ 53665 h 147172"/>
                <a:gd name="connsiteX3" fmla="*/ 846144 w 859591"/>
                <a:gd name="connsiteY3" fmla="*/ 147172 h 147172"/>
                <a:gd name="connsiteX4" fmla="*/ 805803 w 859591"/>
                <a:gd name="connsiteY4" fmla="*/ 120278 h 147172"/>
                <a:gd name="connsiteX5" fmla="*/ 367497 w 859591"/>
                <a:gd name="connsiteY5" fmla="*/ 115571 h 147172"/>
                <a:gd name="connsiteX6" fmla="*/ 53665 w 859591"/>
                <a:gd name="connsiteY6" fmla="*/ 66489 h 147172"/>
                <a:gd name="connsiteX7" fmla="*/ 40341 w 859591"/>
                <a:gd name="connsiteY7" fmla="*/ 106953 h 147172"/>
                <a:gd name="connsiteX8" fmla="*/ 0 w 859591"/>
                <a:gd name="connsiteY8" fmla="*/ 0 h 1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591" h="147172">
                  <a:moveTo>
                    <a:pt x="0" y="0"/>
                  </a:moveTo>
                  <a:lnTo>
                    <a:pt x="805926" y="0"/>
                  </a:lnTo>
                  <a:lnTo>
                    <a:pt x="859591" y="53665"/>
                  </a:lnTo>
                  <a:lnTo>
                    <a:pt x="846144" y="147172"/>
                  </a:lnTo>
                  <a:lnTo>
                    <a:pt x="805803" y="120278"/>
                  </a:lnTo>
                  <a:lnTo>
                    <a:pt x="367497" y="115571"/>
                  </a:lnTo>
                  <a:lnTo>
                    <a:pt x="53665" y="66489"/>
                  </a:lnTo>
                  <a:lnTo>
                    <a:pt x="40341" y="106953"/>
                  </a:lnTo>
                  <a:lnTo>
                    <a:pt x="0" y="0"/>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spTree>
    <p:extLst>
      <p:ext uri="{BB962C8B-B14F-4D97-AF65-F5344CB8AC3E}">
        <p14:creationId xmlns:p14="http://schemas.microsoft.com/office/powerpoint/2010/main" val="24905705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4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nextCondLst>
                <p:cond evt="onClick" delay="0">
                  <p:tgtEl>
                    <p:spTgt spid="46"/>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4"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04407" y="1331128"/>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2" name="Rounded Rectangle 1"/>
          <p:cNvSpPr/>
          <p:nvPr/>
        </p:nvSpPr>
        <p:spPr>
          <a:xfrm>
            <a:off x="5822609" y="1569584"/>
            <a:ext cx="2700300" cy="547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t>SIKLUS PENDEK</a:t>
            </a:r>
          </a:p>
        </p:txBody>
      </p:sp>
    </p:spTree>
    <p:controls>
      <mc:AlternateContent xmlns:mc="http://schemas.openxmlformats.org/markup-compatibility/2006">
        <mc:Choice xmlns:v="urn:schemas-microsoft-com:vml" Requires="v">
          <p:control spid="1026" r:id="rId2" imgW="4873572" imgH="3476493"/>
        </mc:Choice>
        <mc:Fallback>
          <p:control r:id="rId2" imgW="4873572" imgH="3476493">
            <p:pic>
              <p:nvPicPr>
                <p:cNvPr id="3"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656139" y="2349501"/>
                  <a:ext cx="4873625" cy="34766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707472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4"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622237"/>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2" name="Rounded Rectangle 1"/>
          <p:cNvSpPr/>
          <p:nvPr/>
        </p:nvSpPr>
        <p:spPr>
          <a:xfrm>
            <a:off x="5814890" y="1855069"/>
            <a:ext cx="2873763"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rPr>
              <a:t>SIKLUS SEDANG</a:t>
            </a:r>
          </a:p>
        </p:txBody>
      </p:sp>
    </p:spTree>
    <p:controls>
      <mc:AlternateContent xmlns:mc="http://schemas.openxmlformats.org/markup-compatibility/2006">
        <mc:Choice xmlns:v="urn:schemas-microsoft-com:vml" Requires="v">
          <p:control spid="2050" r:id="rId2" imgW="6096037" imgH="3581248"/>
        </mc:Choice>
        <mc:Fallback>
          <p:control r:id="rId2" imgW="6096037" imgH="3581248">
            <p:pic>
              <p:nvPicPr>
                <p:cNvPr id="3"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224338" y="2565400"/>
                  <a:ext cx="6096000" cy="3581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543715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4"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622237"/>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2" name="Rounded Rectangle 1"/>
          <p:cNvSpPr/>
          <p:nvPr/>
        </p:nvSpPr>
        <p:spPr>
          <a:xfrm>
            <a:off x="5663952" y="1988840"/>
            <a:ext cx="3384376" cy="4320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chemeClr val="tx1"/>
                </a:solidFill>
              </a:rPr>
              <a:t>SIKLUS PANJANG</a:t>
            </a:r>
          </a:p>
        </p:txBody>
      </p:sp>
    </p:spTree>
    <p:controls>
      <mc:AlternateContent xmlns:mc="http://schemas.openxmlformats.org/markup-compatibility/2006">
        <mc:Choice xmlns:v="urn:schemas-microsoft-com:vml" Requires="v">
          <p:control spid="3074" r:id="rId2" imgW="5400572" imgH="3384655"/>
        </mc:Choice>
        <mc:Fallback>
          <p:control r:id="rId2" imgW="5400572" imgH="3384655">
            <p:pic>
              <p:nvPicPr>
                <p:cNvPr id="3"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656139" y="2781300"/>
                  <a:ext cx="5400675" cy="33845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0267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4"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622237"/>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Tree>
    <p:controls>
      <mc:AlternateContent xmlns:mc="http://schemas.openxmlformats.org/markup-compatibility/2006">
        <mc:Choice xmlns:v="urn:schemas-microsoft-com:vml" Requires="v">
          <p:control spid="4098" r:id="rId2" imgW="5111520" imgH="3852728"/>
        </mc:Choice>
        <mc:Fallback>
          <p:control r:id="rId2" imgW="5111520" imgH="3852728">
            <p:pic>
              <p:nvPicPr>
                <p:cNvPr id="2"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872038" y="2205038"/>
                  <a:ext cx="5111750" cy="38528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873516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ounded Rectangle 3"/>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5" name="Rounded Rectangle 5"/>
          <p:cNvSpPr/>
          <p:nvPr/>
        </p:nvSpPr>
        <p:spPr>
          <a:xfrm>
            <a:off x="3395700" y="16637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6" name="Group 5"/>
          <p:cNvGrpSpPr/>
          <p:nvPr/>
        </p:nvGrpSpPr>
        <p:grpSpPr>
          <a:xfrm>
            <a:off x="1602903" y="1387097"/>
            <a:ext cx="2304256" cy="720000"/>
            <a:chOff x="19472" y="1336830"/>
            <a:chExt cx="2304256" cy="1084058"/>
          </a:xfrm>
        </p:grpSpPr>
        <p:sp>
          <p:nvSpPr>
            <p:cNvPr id="7" name="Oval 6">
              <a:hlinkClick r:id="rId4"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8"/>
          <p:cNvGrpSpPr/>
          <p:nvPr/>
        </p:nvGrpSpPr>
        <p:grpSpPr>
          <a:xfrm>
            <a:off x="1656656" y="2708920"/>
            <a:ext cx="2304256" cy="720000"/>
            <a:chOff x="19472" y="1336830"/>
            <a:chExt cx="2304256" cy="1084058"/>
          </a:xfrm>
        </p:grpSpPr>
        <p:sp>
          <p:nvSpPr>
            <p:cNvPr id="10" name="Oval 9"/>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11"/>
          <p:cNvGrpSpPr/>
          <p:nvPr/>
        </p:nvGrpSpPr>
        <p:grpSpPr>
          <a:xfrm>
            <a:off x="1641431" y="4044008"/>
            <a:ext cx="2304256" cy="720000"/>
            <a:chOff x="19472" y="1336830"/>
            <a:chExt cx="2304256" cy="1084058"/>
          </a:xfrm>
        </p:grpSpPr>
        <p:sp>
          <p:nvSpPr>
            <p:cNvPr id="13" name="Oval 12"/>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14"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1602904" y="5394159"/>
            <a:ext cx="2304256" cy="720000"/>
            <a:chOff x="19472" y="1336830"/>
            <a:chExt cx="2304256" cy="1084058"/>
          </a:xfrm>
        </p:grpSpPr>
        <p:sp>
          <p:nvSpPr>
            <p:cNvPr id="16" name="Oval 15"/>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17"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Rounded Rectangle 17"/>
          <p:cNvSpPr/>
          <p:nvPr/>
        </p:nvSpPr>
        <p:spPr>
          <a:xfrm>
            <a:off x="4083419" y="1622237"/>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22" name="Group 21"/>
          <p:cNvGrpSpPr/>
          <p:nvPr/>
        </p:nvGrpSpPr>
        <p:grpSpPr>
          <a:xfrm>
            <a:off x="9185788" y="6329831"/>
            <a:ext cx="832741" cy="362504"/>
            <a:chOff x="7905691" y="5854693"/>
            <a:chExt cx="832741" cy="362504"/>
          </a:xfrm>
        </p:grpSpPr>
        <p:sp>
          <p:nvSpPr>
            <p:cNvPr id="23" name="Oval 22"/>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24"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25" name="Rounded Rectangle 24"/>
          <p:cNvSpPr/>
          <p:nvPr/>
        </p:nvSpPr>
        <p:spPr>
          <a:xfrm>
            <a:off x="4538782" y="1747096"/>
            <a:ext cx="5373643" cy="529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Zona</a:t>
            </a:r>
            <a:r>
              <a:rPr lang="en-US" sz="2000" dirty="0"/>
              <a:t> </a:t>
            </a:r>
            <a:r>
              <a:rPr lang="en-US" sz="2000" dirty="0" err="1"/>
              <a:t>laut</a:t>
            </a:r>
            <a:r>
              <a:rPr lang="en-US" sz="2000" dirty="0"/>
              <a:t> </a:t>
            </a:r>
            <a:r>
              <a:rPr lang="en-US" sz="2000" dirty="0" err="1"/>
              <a:t>menurut</a:t>
            </a:r>
            <a:r>
              <a:rPr lang="en-US" sz="2000" dirty="0"/>
              <a:t> </a:t>
            </a:r>
            <a:r>
              <a:rPr lang="en-US" sz="2000" dirty="0" err="1"/>
              <a:t>letak</a:t>
            </a:r>
            <a:r>
              <a:rPr lang="en-US" sz="2000" dirty="0"/>
              <a:t> </a:t>
            </a:r>
            <a:r>
              <a:rPr lang="en-US" sz="2000" dirty="0" err="1"/>
              <a:t>dan</a:t>
            </a:r>
            <a:r>
              <a:rPr lang="en-US" sz="2000" dirty="0"/>
              <a:t> </a:t>
            </a:r>
            <a:r>
              <a:rPr lang="en-US" sz="2000" dirty="0" err="1"/>
              <a:t>keda-lamannya</a:t>
            </a:r>
            <a:r>
              <a:rPr lang="en-US" sz="2000" dirty="0"/>
              <a:t>.</a:t>
            </a:r>
            <a:endParaRPr lang="id-ID" sz="2000" dirty="0"/>
          </a:p>
        </p:txBody>
      </p:sp>
      <p:grpSp>
        <p:nvGrpSpPr>
          <p:cNvPr id="27" name="Group 26"/>
          <p:cNvGrpSpPr/>
          <p:nvPr/>
        </p:nvGrpSpPr>
        <p:grpSpPr>
          <a:xfrm>
            <a:off x="4610426" y="6251350"/>
            <a:ext cx="832741" cy="362504"/>
            <a:chOff x="7905691" y="5854693"/>
            <a:chExt cx="832741" cy="362504"/>
          </a:xfrm>
        </p:grpSpPr>
        <p:sp>
          <p:nvSpPr>
            <p:cNvPr id="28" name="Oval 27">
              <a:hlinkClick r:id="rId5" action="ppaction://hlinksldjump"/>
            </p:cNvPr>
            <p:cNvSpPr/>
            <p:nvPr/>
          </p:nvSpPr>
          <p:spPr>
            <a:xfrm>
              <a:off x="7905691" y="5857197"/>
              <a:ext cx="828000" cy="360000"/>
            </a:xfrm>
            <a:prstGeom prst="ellipse">
              <a:avLst/>
            </a:prstGeom>
            <a:solidFill>
              <a:srgbClr val="FF000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Back</a:t>
              </a:r>
            </a:p>
          </p:txBody>
        </p:sp>
        <p:sp>
          <p:nvSpPr>
            <p:cNvPr id="29"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Tree>
    <p:controls>
      <mc:AlternateContent xmlns:mc="http://schemas.openxmlformats.org/markup-compatibility/2006">
        <mc:Choice xmlns:v="urn:schemas-microsoft-com:vml" Requires="v">
          <p:control spid="5122" r:id="rId2" imgW="7620221" imgH="4826203"/>
        </mc:Choice>
        <mc:Fallback>
          <p:control r:id="rId2" imgW="7620221" imgH="4826203">
            <p:pic>
              <p:nvPicPr>
                <p:cNvPr id="19"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4583114" y="2708275"/>
                  <a:ext cx="5329237" cy="33845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27888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a:hlinkClick r:id="rId3" action="ppaction://hlinksldjump"/>
            </p:cNvPr>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a:hlinkClick r:id="rId4" action="ppaction://hlinksldjump"/>
            </p:cNvPr>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a:hlinkClick r:id="rId5" action="ppaction://hlinksldjump"/>
            </p:cNvPr>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3960912" y="978135"/>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solidFill>
                <a:schemeClr val="tx1"/>
              </a:solidFill>
            </a:endParaRPr>
          </a:p>
        </p:txBody>
      </p:sp>
      <p:sp>
        <p:nvSpPr>
          <p:cNvPr id="2" name="6-Point Star 1"/>
          <p:cNvSpPr/>
          <p:nvPr/>
        </p:nvSpPr>
        <p:spPr>
          <a:xfrm>
            <a:off x="5157235" y="1127752"/>
            <a:ext cx="4028552" cy="3702967"/>
          </a:xfrm>
          <a:prstGeom prst="star6">
            <a:avLst/>
          </a:prstGeom>
          <a:solidFill>
            <a:schemeClr val="accent3">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chemeClr val="tx1"/>
                </a:solidFill>
              </a:rPr>
              <a:t>Apa saja manfaat air bagi kehidupan</a:t>
            </a:r>
          </a:p>
        </p:txBody>
      </p:sp>
      <p:sp>
        <p:nvSpPr>
          <p:cNvPr id="3" name="Rectangle 2"/>
          <p:cNvSpPr/>
          <p:nvPr/>
        </p:nvSpPr>
        <p:spPr>
          <a:xfrm>
            <a:off x="5014777" y="4930578"/>
            <a:ext cx="4444922" cy="971492"/>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lumMod val="95000"/>
                    <a:lumOff val="5000"/>
                  </a:schemeClr>
                </a:solidFill>
              </a:rPr>
              <a:t>TERBAGI MENJADI BERAPA PENGGOLONGAN AIR DI MUKA BUMI</a:t>
            </a:r>
          </a:p>
        </p:txBody>
      </p:sp>
      <p:sp>
        <p:nvSpPr>
          <p:cNvPr id="4" name="Rectangle 3"/>
          <p:cNvSpPr/>
          <p:nvPr/>
        </p:nvSpPr>
        <p:spPr>
          <a:xfrm>
            <a:off x="5001330" y="4917132"/>
            <a:ext cx="4444922" cy="343536"/>
          </a:xfrm>
          <a:custGeom>
            <a:avLst/>
            <a:gdLst>
              <a:gd name="connsiteX0" fmla="*/ 0 w 4444922"/>
              <a:gd name="connsiteY0" fmla="*/ 0 h 463581"/>
              <a:gd name="connsiteX1" fmla="*/ 4444922 w 4444922"/>
              <a:gd name="connsiteY1" fmla="*/ 0 h 463581"/>
              <a:gd name="connsiteX2" fmla="*/ 4444922 w 4444922"/>
              <a:gd name="connsiteY2" fmla="*/ 463581 h 463581"/>
              <a:gd name="connsiteX3" fmla="*/ 0 w 4444922"/>
              <a:gd name="connsiteY3" fmla="*/ 463581 h 463581"/>
              <a:gd name="connsiteX4" fmla="*/ 0 w 4444922"/>
              <a:gd name="connsiteY4" fmla="*/ 0 h 463581"/>
              <a:gd name="connsiteX0" fmla="*/ 0 w 4444922"/>
              <a:gd name="connsiteY0" fmla="*/ 0 h 463581"/>
              <a:gd name="connsiteX1" fmla="*/ 4444922 w 4444922"/>
              <a:gd name="connsiteY1" fmla="*/ 0 h 463581"/>
              <a:gd name="connsiteX2" fmla="*/ 4444922 w 4444922"/>
              <a:gd name="connsiteY2" fmla="*/ 463581 h 463581"/>
              <a:gd name="connsiteX3" fmla="*/ 1363611 w 4444922"/>
              <a:gd name="connsiteY3" fmla="*/ 206198 h 463581"/>
              <a:gd name="connsiteX4" fmla="*/ 0 w 4444922"/>
              <a:gd name="connsiteY4" fmla="*/ 463581 h 463581"/>
              <a:gd name="connsiteX5" fmla="*/ 0 w 4444922"/>
              <a:gd name="connsiteY5" fmla="*/ 0 h 463581"/>
              <a:gd name="connsiteX0" fmla="*/ 0 w 4444922"/>
              <a:gd name="connsiteY0" fmla="*/ 0 h 463581"/>
              <a:gd name="connsiteX1" fmla="*/ 4444922 w 4444922"/>
              <a:gd name="connsiteY1" fmla="*/ 0 h 463581"/>
              <a:gd name="connsiteX2" fmla="*/ 4444922 w 4444922"/>
              <a:gd name="connsiteY2" fmla="*/ 463581 h 463581"/>
              <a:gd name="connsiteX3" fmla="*/ 1363611 w 4444922"/>
              <a:gd name="connsiteY3" fmla="*/ 206198 h 463581"/>
              <a:gd name="connsiteX4" fmla="*/ 215153 w 4444922"/>
              <a:gd name="connsiteY4" fmla="*/ 208087 h 463581"/>
              <a:gd name="connsiteX5" fmla="*/ 0 w 4444922"/>
              <a:gd name="connsiteY5" fmla="*/ 0 h 463581"/>
              <a:gd name="connsiteX0" fmla="*/ 0 w 4444922"/>
              <a:gd name="connsiteY0" fmla="*/ 0 h 475540"/>
              <a:gd name="connsiteX1" fmla="*/ 4444922 w 4444922"/>
              <a:gd name="connsiteY1" fmla="*/ 0 h 475540"/>
              <a:gd name="connsiteX2" fmla="*/ 4444922 w 4444922"/>
              <a:gd name="connsiteY2" fmla="*/ 463581 h 475540"/>
              <a:gd name="connsiteX3" fmla="*/ 3770635 w 4444922"/>
              <a:gd name="connsiteY3" fmla="*/ 246540 h 475540"/>
              <a:gd name="connsiteX4" fmla="*/ 1363611 w 4444922"/>
              <a:gd name="connsiteY4" fmla="*/ 206198 h 475540"/>
              <a:gd name="connsiteX5" fmla="*/ 215153 w 4444922"/>
              <a:gd name="connsiteY5" fmla="*/ 208087 h 475540"/>
              <a:gd name="connsiteX6" fmla="*/ 0 w 4444922"/>
              <a:gd name="connsiteY6" fmla="*/ 0 h 475540"/>
              <a:gd name="connsiteX0" fmla="*/ 0 w 4444922"/>
              <a:gd name="connsiteY0" fmla="*/ 0 h 276147"/>
              <a:gd name="connsiteX1" fmla="*/ 4444922 w 4444922"/>
              <a:gd name="connsiteY1" fmla="*/ 0 h 276147"/>
              <a:gd name="connsiteX2" fmla="*/ 4149086 w 4444922"/>
              <a:gd name="connsiteY2" fmla="*/ 221534 h 276147"/>
              <a:gd name="connsiteX3" fmla="*/ 3770635 w 4444922"/>
              <a:gd name="connsiteY3" fmla="*/ 246540 h 276147"/>
              <a:gd name="connsiteX4" fmla="*/ 1363611 w 4444922"/>
              <a:gd name="connsiteY4" fmla="*/ 206198 h 276147"/>
              <a:gd name="connsiteX5" fmla="*/ 215153 w 4444922"/>
              <a:gd name="connsiteY5" fmla="*/ 208087 h 276147"/>
              <a:gd name="connsiteX6" fmla="*/ 0 w 4444922"/>
              <a:gd name="connsiteY6" fmla="*/ 0 h 276147"/>
              <a:gd name="connsiteX0" fmla="*/ 0 w 4444922"/>
              <a:gd name="connsiteY0" fmla="*/ 0 h 328437"/>
              <a:gd name="connsiteX1" fmla="*/ 4444922 w 4444922"/>
              <a:gd name="connsiteY1" fmla="*/ 0 h 328437"/>
              <a:gd name="connsiteX2" fmla="*/ 4404580 w 4444922"/>
              <a:gd name="connsiteY2" fmla="*/ 302216 h 328437"/>
              <a:gd name="connsiteX3" fmla="*/ 3770635 w 4444922"/>
              <a:gd name="connsiteY3" fmla="*/ 246540 h 328437"/>
              <a:gd name="connsiteX4" fmla="*/ 1363611 w 4444922"/>
              <a:gd name="connsiteY4" fmla="*/ 206198 h 328437"/>
              <a:gd name="connsiteX5" fmla="*/ 215153 w 4444922"/>
              <a:gd name="connsiteY5" fmla="*/ 208087 h 328437"/>
              <a:gd name="connsiteX6" fmla="*/ 0 w 4444922"/>
              <a:gd name="connsiteY6" fmla="*/ 0 h 328437"/>
              <a:gd name="connsiteX0" fmla="*/ 0 w 4444922"/>
              <a:gd name="connsiteY0" fmla="*/ 0 h 342558"/>
              <a:gd name="connsiteX1" fmla="*/ 4444922 w 4444922"/>
              <a:gd name="connsiteY1" fmla="*/ 0 h 342558"/>
              <a:gd name="connsiteX2" fmla="*/ 4404580 w 4444922"/>
              <a:gd name="connsiteY2" fmla="*/ 302216 h 342558"/>
              <a:gd name="connsiteX3" fmla="*/ 3770635 w 4444922"/>
              <a:gd name="connsiteY3" fmla="*/ 246540 h 342558"/>
              <a:gd name="connsiteX4" fmla="*/ 1363611 w 4444922"/>
              <a:gd name="connsiteY4" fmla="*/ 206198 h 342558"/>
              <a:gd name="connsiteX5" fmla="*/ 107577 w 4444922"/>
              <a:gd name="connsiteY5" fmla="*/ 342558 h 342558"/>
              <a:gd name="connsiteX6" fmla="*/ 0 w 4444922"/>
              <a:gd name="connsiteY6" fmla="*/ 0 h 342558"/>
              <a:gd name="connsiteX0" fmla="*/ 0 w 4444922"/>
              <a:gd name="connsiteY0" fmla="*/ 0 h 343536"/>
              <a:gd name="connsiteX1" fmla="*/ 4444922 w 4444922"/>
              <a:gd name="connsiteY1" fmla="*/ 0 h 343536"/>
              <a:gd name="connsiteX2" fmla="*/ 4404580 w 4444922"/>
              <a:gd name="connsiteY2" fmla="*/ 302216 h 343536"/>
              <a:gd name="connsiteX3" fmla="*/ 3730294 w 4444922"/>
              <a:gd name="connsiteY3" fmla="*/ 300328 h 343536"/>
              <a:gd name="connsiteX4" fmla="*/ 1363611 w 4444922"/>
              <a:gd name="connsiteY4" fmla="*/ 206198 h 343536"/>
              <a:gd name="connsiteX5" fmla="*/ 107577 w 4444922"/>
              <a:gd name="connsiteY5" fmla="*/ 342558 h 343536"/>
              <a:gd name="connsiteX6" fmla="*/ 0 w 4444922"/>
              <a:gd name="connsiteY6" fmla="*/ 0 h 343536"/>
              <a:gd name="connsiteX0" fmla="*/ 0 w 4444922"/>
              <a:gd name="connsiteY0" fmla="*/ 0 h 343536"/>
              <a:gd name="connsiteX1" fmla="*/ 4444922 w 4444922"/>
              <a:gd name="connsiteY1" fmla="*/ 0 h 343536"/>
              <a:gd name="connsiteX2" fmla="*/ 4404580 w 4444922"/>
              <a:gd name="connsiteY2" fmla="*/ 302216 h 343536"/>
              <a:gd name="connsiteX3" fmla="*/ 3730294 w 4444922"/>
              <a:gd name="connsiteY3" fmla="*/ 300328 h 343536"/>
              <a:gd name="connsiteX4" fmla="*/ 1982176 w 4444922"/>
              <a:gd name="connsiteY4" fmla="*/ 259986 h 343536"/>
              <a:gd name="connsiteX5" fmla="*/ 1363611 w 4444922"/>
              <a:gd name="connsiteY5" fmla="*/ 206198 h 343536"/>
              <a:gd name="connsiteX6" fmla="*/ 107577 w 4444922"/>
              <a:gd name="connsiteY6" fmla="*/ 342558 h 343536"/>
              <a:gd name="connsiteX7" fmla="*/ 0 w 4444922"/>
              <a:gd name="connsiteY7" fmla="*/ 0 h 34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4922" h="343536">
                <a:moveTo>
                  <a:pt x="0" y="0"/>
                </a:moveTo>
                <a:lnTo>
                  <a:pt x="4444922" y="0"/>
                </a:lnTo>
                <a:lnTo>
                  <a:pt x="4404580" y="302216"/>
                </a:lnTo>
                <a:cubicBezTo>
                  <a:pt x="4289958" y="370200"/>
                  <a:pt x="4243846" y="343225"/>
                  <a:pt x="3730294" y="300328"/>
                </a:cubicBezTo>
                <a:cubicBezTo>
                  <a:pt x="3326560" y="286566"/>
                  <a:pt x="2376623" y="275674"/>
                  <a:pt x="1982176" y="259986"/>
                </a:cubicBezTo>
                <a:cubicBezTo>
                  <a:pt x="1587729" y="244298"/>
                  <a:pt x="1676044" y="185712"/>
                  <a:pt x="1363611" y="206198"/>
                </a:cubicBezTo>
                <a:lnTo>
                  <a:pt x="107577" y="342558"/>
                </a:lnTo>
                <a:lnTo>
                  <a:pt x="0" y="0"/>
                </a:lnTo>
                <a:close/>
              </a:path>
            </a:pathLst>
          </a:custGeom>
          <a:gradFill>
            <a:gsLst>
              <a:gs pos="0">
                <a:schemeClr val="accent1">
                  <a:tint val="66000"/>
                  <a:satMod val="160000"/>
                  <a:alpha val="30000"/>
                </a:schemeClr>
              </a:gs>
              <a:gs pos="50000">
                <a:schemeClr val="accent1">
                  <a:tint val="44500"/>
                  <a:satMod val="160000"/>
                  <a:alpha val="40000"/>
                </a:schemeClr>
              </a:gs>
              <a:gs pos="100000">
                <a:schemeClr val="accent1">
                  <a:tint val="23500"/>
                  <a:satMod val="160000"/>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5-Point Star 12"/>
          <p:cNvSpPr/>
          <p:nvPr/>
        </p:nvSpPr>
        <p:spPr>
          <a:xfrm>
            <a:off x="5156858" y="1143175"/>
            <a:ext cx="4044146" cy="1917036"/>
          </a:xfrm>
          <a:custGeom>
            <a:avLst/>
            <a:gdLst>
              <a:gd name="connsiteX0" fmla="*/ 4 w 3600400"/>
              <a:gd name="connsiteY0" fmla="*/ 920062 h 2408761"/>
              <a:gd name="connsiteX1" fmla="*/ 1307816 w 3600400"/>
              <a:gd name="connsiteY1" fmla="*/ 854789 h 2408761"/>
              <a:gd name="connsiteX2" fmla="*/ 1800200 w 3600400"/>
              <a:gd name="connsiteY2" fmla="*/ 0 h 2408761"/>
              <a:gd name="connsiteX3" fmla="*/ 2292584 w 3600400"/>
              <a:gd name="connsiteY3" fmla="*/ 854789 h 2408761"/>
              <a:gd name="connsiteX4" fmla="*/ 3600396 w 3600400"/>
              <a:gd name="connsiteY4" fmla="*/ 920062 h 2408761"/>
              <a:gd name="connsiteX5" fmla="*/ 2596895 w 3600400"/>
              <a:gd name="connsiteY5" fmla="*/ 1513625 h 2408761"/>
              <a:gd name="connsiteX6" fmla="*/ 2912782 w 3600400"/>
              <a:gd name="connsiteY6" fmla="*/ 2408755 h 2408761"/>
              <a:gd name="connsiteX7" fmla="*/ 1800200 w 3600400"/>
              <a:gd name="connsiteY7" fmla="*/ 1920808 h 2408761"/>
              <a:gd name="connsiteX8" fmla="*/ 687618 w 3600400"/>
              <a:gd name="connsiteY8" fmla="*/ 2408755 h 2408761"/>
              <a:gd name="connsiteX9" fmla="*/ 1003505 w 3600400"/>
              <a:gd name="connsiteY9" fmla="*/ 1513625 h 2408761"/>
              <a:gd name="connsiteX10" fmla="*/ 4 w 3600400"/>
              <a:gd name="connsiteY10" fmla="*/ 920062 h 2408761"/>
              <a:gd name="connsiteX0" fmla="*/ 0 w 3802098"/>
              <a:gd name="connsiteY0" fmla="*/ 946956 h 2408755"/>
              <a:gd name="connsiteX1" fmla="*/ 1509518 w 3802098"/>
              <a:gd name="connsiteY1" fmla="*/ 854789 h 2408755"/>
              <a:gd name="connsiteX2" fmla="*/ 2001902 w 3802098"/>
              <a:gd name="connsiteY2" fmla="*/ 0 h 2408755"/>
              <a:gd name="connsiteX3" fmla="*/ 2494286 w 3802098"/>
              <a:gd name="connsiteY3" fmla="*/ 854789 h 2408755"/>
              <a:gd name="connsiteX4" fmla="*/ 3802098 w 3802098"/>
              <a:gd name="connsiteY4" fmla="*/ 920062 h 2408755"/>
              <a:gd name="connsiteX5" fmla="*/ 2798597 w 3802098"/>
              <a:gd name="connsiteY5" fmla="*/ 1513625 h 2408755"/>
              <a:gd name="connsiteX6" fmla="*/ 3114484 w 3802098"/>
              <a:gd name="connsiteY6" fmla="*/ 2408755 h 2408755"/>
              <a:gd name="connsiteX7" fmla="*/ 2001902 w 3802098"/>
              <a:gd name="connsiteY7" fmla="*/ 1920808 h 2408755"/>
              <a:gd name="connsiteX8" fmla="*/ 889320 w 3802098"/>
              <a:gd name="connsiteY8" fmla="*/ 2408755 h 2408755"/>
              <a:gd name="connsiteX9" fmla="*/ 1205207 w 3802098"/>
              <a:gd name="connsiteY9" fmla="*/ 1513625 h 2408755"/>
              <a:gd name="connsiteX10" fmla="*/ 0 w 3802098"/>
              <a:gd name="connsiteY10" fmla="*/ 946956 h 2408755"/>
              <a:gd name="connsiteX0" fmla="*/ 0 w 4044146"/>
              <a:gd name="connsiteY0" fmla="*/ 946956 h 2408755"/>
              <a:gd name="connsiteX1" fmla="*/ 1509518 w 4044146"/>
              <a:gd name="connsiteY1" fmla="*/ 854789 h 2408755"/>
              <a:gd name="connsiteX2" fmla="*/ 2001902 w 4044146"/>
              <a:gd name="connsiteY2" fmla="*/ 0 h 2408755"/>
              <a:gd name="connsiteX3" fmla="*/ 2494286 w 4044146"/>
              <a:gd name="connsiteY3" fmla="*/ 854789 h 2408755"/>
              <a:gd name="connsiteX4" fmla="*/ 4044146 w 4044146"/>
              <a:gd name="connsiteY4" fmla="*/ 933509 h 2408755"/>
              <a:gd name="connsiteX5" fmla="*/ 2798597 w 4044146"/>
              <a:gd name="connsiteY5" fmla="*/ 1513625 h 2408755"/>
              <a:gd name="connsiteX6" fmla="*/ 3114484 w 4044146"/>
              <a:gd name="connsiteY6" fmla="*/ 2408755 h 2408755"/>
              <a:gd name="connsiteX7" fmla="*/ 2001902 w 4044146"/>
              <a:gd name="connsiteY7" fmla="*/ 1920808 h 2408755"/>
              <a:gd name="connsiteX8" fmla="*/ 889320 w 4044146"/>
              <a:gd name="connsiteY8" fmla="*/ 2408755 h 2408755"/>
              <a:gd name="connsiteX9" fmla="*/ 1205207 w 4044146"/>
              <a:gd name="connsiteY9" fmla="*/ 1513625 h 2408755"/>
              <a:gd name="connsiteX10" fmla="*/ 0 w 4044146"/>
              <a:gd name="connsiteY10" fmla="*/ 946956 h 2408755"/>
              <a:gd name="connsiteX0" fmla="*/ 0 w 4044146"/>
              <a:gd name="connsiteY0" fmla="*/ 946956 h 2408755"/>
              <a:gd name="connsiteX1" fmla="*/ 1509518 w 4044146"/>
              <a:gd name="connsiteY1" fmla="*/ 854789 h 2408755"/>
              <a:gd name="connsiteX2" fmla="*/ 2001902 w 4044146"/>
              <a:gd name="connsiteY2" fmla="*/ 0 h 2408755"/>
              <a:gd name="connsiteX3" fmla="*/ 2494286 w 4044146"/>
              <a:gd name="connsiteY3" fmla="*/ 854789 h 2408755"/>
              <a:gd name="connsiteX4" fmla="*/ 4044146 w 4044146"/>
              <a:gd name="connsiteY4" fmla="*/ 933509 h 2408755"/>
              <a:gd name="connsiteX5" fmla="*/ 3215456 w 4044146"/>
              <a:gd name="connsiteY5" fmla="*/ 1917036 h 2408755"/>
              <a:gd name="connsiteX6" fmla="*/ 3114484 w 4044146"/>
              <a:gd name="connsiteY6" fmla="*/ 2408755 h 2408755"/>
              <a:gd name="connsiteX7" fmla="*/ 2001902 w 4044146"/>
              <a:gd name="connsiteY7" fmla="*/ 1920808 h 2408755"/>
              <a:gd name="connsiteX8" fmla="*/ 889320 w 4044146"/>
              <a:gd name="connsiteY8" fmla="*/ 2408755 h 2408755"/>
              <a:gd name="connsiteX9" fmla="*/ 1205207 w 4044146"/>
              <a:gd name="connsiteY9" fmla="*/ 1513625 h 2408755"/>
              <a:gd name="connsiteX10" fmla="*/ 0 w 4044146"/>
              <a:gd name="connsiteY10" fmla="*/ 946956 h 2408755"/>
              <a:gd name="connsiteX0" fmla="*/ 0 w 4044146"/>
              <a:gd name="connsiteY0" fmla="*/ 946956 h 2408755"/>
              <a:gd name="connsiteX1" fmla="*/ 1509518 w 4044146"/>
              <a:gd name="connsiteY1" fmla="*/ 854789 h 2408755"/>
              <a:gd name="connsiteX2" fmla="*/ 2001902 w 4044146"/>
              <a:gd name="connsiteY2" fmla="*/ 0 h 2408755"/>
              <a:gd name="connsiteX3" fmla="*/ 2494286 w 4044146"/>
              <a:gd name="connsiteY3" fmla="*/ 854789 h 2408755"/>
              <a:gd name="connsiteX4" fmla="*/ 4044146 w 4044146"/>
              <a:gd name="connsiteY4" fmla="*/ 933509 h 2408755"/>
              <a:gd name="connsiteX5" fmla="*/ 3215456 w 4044146"/>
              <a:gd name="connsiteY5" fmla="*/ 1917036 h 2408755"/>
              <a:gd name="connsiteX6" fmla="*/ 3114484 w 4044146"/>
              <a:gd name="connsiteY6" fmla="*/ 2408755 h 2408755"/>
              <a:gd name="connsiteX7" fmla="*/ 2001902 w 4044146"/>
              <a:gd name="connsiteY7" fmla="*/ 1920808 h 2408755"/>
              <a:gd name="connsiteX8" fmla="*/ 889320 w 4044146"/>
              <a:gd name="connsiteY8" fmla="*/ 2408755 h 2408755"/>
              <a:gd name="connsiteX9" fmla="*/ 721113 w 4044146"/>
              <a:gd name="connsiteY9" fmla="*/ 1903589 h 2408755"/>
              <a:gd name="connsiteX10" fmla="*/ 0 w 4044146"/>
              <a:gd name="connsiteY10" fmla="*/ 946956 h 2408755"/>
              <a:gd name="connsiteX0" fmla="*/ 0 w 4044146"/>
              <a:gd name="connsiteY0" fmla="*/ 946956 h 2472138"/>
              <a:gd name="connsiteX1" fmla="*/ 1509518 w 4044146"/>
              <a:gd name="connsiteY1" fmla="*/ 854789 h 2472138"/>
              <a:gd name="connsiteX2" fmla="*/ 2001902 w 4044146"/>
              <a:gd name="connsiteY2" fmla="*/ 0 h 2472138"/>
              <a:gd name="connsiteX3" fmla="*/ 2494286 w 4044146"/>
              <a:gd name="connsiteY3" fmla="*/ 854789 h 2472138"/>
              <a:gd name="connsiteX4" fmla="*/ 4044146 w 4044146"/>
              <a:gd name="connsiteY4" fmla="*/ 933509 h 2472138"/>
              <a:gd name="connsiteX5" fmla="*/ 3215456 w 4044146"/>
              <a:gd name="connsiteY5" fmla="*/ 1917036 h 2472138"/>
              <a:gd name="connsiteX6" fmla="*/ 3114484 w 4044146"/>
              <a:gd name="connsiteY6" fmla="*/ 2408755 h 2472138"/>
              <a:gd name="connsiteX7" fmla="*/ 1853984 w 4044146"/>
              <a:gd name="connsiteY7" fmla="*/ 2472138 h 2472138"/>
              <a:gd name="connsiteX8" fmla="*/ 889320 w 4044146"/>
              <a:gd name="connsiteY8" fmla="*/ 2408755 h 2472138"/>
              <a:gd name="connsiteX9" fmla="*/ 721113 w 4044146"/>
              <a:gd name="connsiteY9" fmla="*/ 1903589 h 2472138"/>
              <a:gd name="connsiteX10" fmla="*/ 0 w 4044146"/>
              <a:gd name="connsiteY10" fmla="*/ 946956 h 2472138"/>
              <a:gd name="connsiteX0" fmla="*/ 0 w 4044146"/>
              <a:gd name="connsiteY0" fmla="*/ 946956 h 2408755"/>
              <a:gd name="connsiteX1" fmla="*/ 1509518 w 4044146"/>
              <a:gd name="connsiteY1" fmla="*/ 854789 h 2408755"/>
              <a:gd name="connsiteX2" fmla="*/ 2001902 w 4044146"/>
              <a:gd name="connsiteY2" fmla="*/ 0 h 2408755"/>
              <a:gd name="connsiteX3" fmla="*/ 2494286 w 4044146"/>
              <a:gd name="connsiteY3" fmla="*/ 854789 h 2408755"/>
              <a:gd name="connsiteX4" fmla="*/ 4044146 w 4044146"/>
              <a:gd name="connsiteY4" fmla="*/ 933509 h 2408755"/>
              <a:gd name="connsiteX5" fmla="*/ 3215456 w 4044146"/>
              <a:gd name="connsiteY5" fmla="*/ 1917036 h 2408755"/>
              <a:gd name="connsiteX6" fmla="*/ 3114484 w 4044146"/>
              <a:gd name="connsiteY6" fmla="*/ 2408755 h 2408755"/>
              <a:gd name="connsiteX7" fmla="*/ 2015349 w 4044146"/>
              <a:gd name="connsiteY7" fmla="*/ 1786338 h 2408755"/>
              <a:gd name="connsiteX8" fmla="*/ 889320 w 4044146"/>
              <a:gd name="connsiteY8" fmla="*/ 2408755 h 2408755"/>
              <a:gd name="connsiteX9" fmla="*/ 721113 w 4044146"/>
              <a:gd name="connsiteY9" fmla="*/ 1903589 h 2408755"/>
              <a:gd name="connsiteX10" fmla="*/ 0 w 4044146"/>
              <a:gd name="connsiteY10" fmla="*/ 946956 h 2408755"/>
              <a:gd name="connsiteX0" fmla="*/ 0 w 4044146"/>
              <a:gd name="connsiteY0" fmla="*/ 946956 h 2408755"/>
              <a:gd name="connsiteX1" fmla="*/ 1509518 w 4044146"/>
              <a:gd name="connsiteY1" fmla="*/ 854789 h 2408755"/>
              <a:gd name="connsiteX2" fmla="*/ 2001902 w 4044146"/>
              <a:gd name="connsiteY2" fmla="*/ 0 h 2408755"/>
              <a:gd name="connsiteX3" fmla="*/ 2494286 w 4044146"/>
              <a:gd name="connsiteY3" fmla="*/ 854789 h 2408755"/>
              <a:gd name="connsiteX4" fmla="*/ 4044146 w 4044146"/>
              <a:gd name="connsiteY4" fmla="*/ 933509 h 2408755"/>
              <a:gd name="connsiteX5" fmla="*/ 3215456 w 4044146"/>
              <a:gd name="connsiteY5" fmla="*/ 1917036 h 2408755"/>
              <a:gd name="connsiteX6" fmla="*/ 3222060 w 4044146"/>
              <a:gd name="connsiteY6" fmla="*/ 1897767 h 2408755"/>
              <a:gd name="connsiteX7" fmla="*/ 2015349 w 4044146"/>
              <a:gd name="connsiteY7" fmla="*/ 1786338 h 2408755"/>
              <a:gd name="connsiteX8" fmla="*/ 889320 w 4044146"/>
              <a:gd name="connsiteY8" fmla="*/ 2408755 h 2408755"/>
              <a:gd name="connsiteX9" fmla="*/ 721113 w 4044146"/>
              <a:gd name="connsiteY9" fmla="*/ 1903589 h 2408755"/>
              <a:gd name="connsiteX10" fmla="*/ 0 w 4044146"/>
              <a:gd name="connsiteY10" fmla="*/ 946956 h 2408755"/>
              <a:gd name="connsiteX0" fmla="*/ 0 w 4044146"/>
              <a:gd name="connsiteY0" fmla="*/ 946956 h 1917036"/>
              <a:gd name="connsiteX1" fmla="*/ 1509518 w 4044146"/>
              <a:gd name="connsiteY1" fmla="*/ 854789 h 1917036"/>
              <a:gd name="connsiteX2" fmla="*/ 2001902 w 4044146"/>
              <a:gd name="connsiteY2" fmla="*/ 0 h 1917036"/>
              <a:gd name="connsiteX3" fmla="*/ 2494286 w 4044146"/>
              <a:gd name="connsiteY3" fmla="*/ 854789 h 1917036"/>
              <a:gd name="connsiteX4" fmla="*/ 4044146 w 4044146"/>
              <a:gd name="connsiteY4" fmla="*/ 933509 h 1917036"/>
              <a:gd name="connsiteX5" fmla="*/ 3215456 w 4044146"/>
              <a:gd name="connsiteY5" fmla="*/ 1917036 h 1917036"/>
              <a:gd name="connsiteX6" fmla="*/ 3222060 w 4044146"/>
              <a:gd name="connsiteY6" fmla="*/ 1897767 h 1917036"/>
              <a:gd name="connsiteX7" fmla="*/ 2015349 w 4044146"/>
              <a:gd name="connsiteY7" fmla="*/ 1786338 h 1917036"/>
              <a:gd name="connsiteX8" fmla="*/ 808637 w 4044146"/>
              <a:gd name="connsiteY8" fmla="*/ 1884319 h 1917036"/>
              <a:gd name="connsiteX9" fmla="*/ 721113 w 4044146"/>
              <a:gd name="connsiteY9" fmla="*/ 1903589 h 1917036"/>
              <a:gd name="connsiteX10" fmla="*/ 0 w 4044146"/>
              <a:gd name="connsiteY10" fmla="*/ 946956 h 191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4146" h="1917036">
                <a:moveTo>
                  <a:pt x="0" y="946956"/>
                </a:moveTo>
                <a:lnTo>
                  <a:pt x="1509518" y="854789"/>
                </a:lnTo>
                <a:lnTo>
                  <a:pt x="2001902" y="0"/>
                </a:lnTo>
                <a:lnTo>
                  <a:pt x="2494286" y="854789"/>
                </a:lnTo>
                <a:lnTo>
                  <a:pt x="4044146" y="933509"/>
                </a:lnTo>
                <a:lnTo>
                  <a:pt x="3215456" y="1917036"/>
                </a:lnTo>
                <a:lnTo>
                  <a:pt x="3222060" y="1897767"/>
                </a:lnTo>
                <a:lnTo>
                  <a:pt x="2015349" y="1786338"/>
                </a:lnTo>
                <a:lnTo>
                  <a:pt x="808637" y="1884319"/>
                </a:lnTo>
                <a:lnTo>
                  <a:pt x="721113" y="1903589"/>
                </a:lnTo>
                <a:lnTo>
                  <a:pt x="0" y="946956"/>
                </a:lnTo>
                <a:close/>
              </a:path>
            </a:pathLst>
          </a:custGeom>
          <a:gradFill>
            <a:gsLst>
              <a:gs pos="0">
                <a:schemeClr val="accent1">
                  <a:tint val="66000"/>
                  <a:satMod val="160000"/>
                  <a:alpha val="30000"/>
                </a:schemeClr>
              </a:gs>
              <a:gs pos="50000">
                <a:schemeClr val="accent1">
                  <a:tint val="44500"/>
                  <a:satMod val="160000"/>
                  <a:alpha val="40000"/>
                </a:schemeClr>
              </a:gs>
              <a:gs pos="100000">
                <a:schemeClr val="accent1">
                  <a:tint val="23500"/>
                  <a:satMod val="160000"/>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73247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30"/>
            <a:ext cx="2411760" cy="5511171"/>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151784" y="1533338"/>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aphicFrame>
        <p:nvGraphicFramePr>
          <p:cNvPr id="3" name="Diagram 2"/>
          <p:cNvGraphicFramePr/>
          <p:nvPr/>
        </p:nvGraphicFramePr>
        <p:xfrm>
          <a:off x="4144888" y="2897007"/>
          <a:ext cx="6096000" cy="285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511824" y="1770202"/>
            <a:ext cx="5472608" cy="673791"/>
          </a:xfrm>
          <a:prstGeom prst="rect">
            <a:avLst/>
          </a:prstGeom>
          <a:solidFill>
            <a:schemeClr val="tx2">
              <a:lumMod val="60000"/>
              <a:lumOff val="40000"/>
            </a:schemeClr>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Jenis-jenis</a:t>
            </a:r>
            <a:r>
              <a:rPr lang="en-US" sz="2400" dirty="0"/>
              <a:t> air </a:t>
            </a:r>
            <a:r>
              <a:rPr lang="en-US" sz="2400" dirty="0" err="1"/>
              <a:t>permukaan</a:t>
            </a:r>
            <a:r>
              <a:rPr lang="en-US" sz="2400" dirty="0"/>
              <a:t> </a:t>
            </a:r>
            <a:r>
              <a:rPr lang="en-US" sz="2400" dirty="0" err="1"/>
              <a:t>dan</a:t>
            </a:r>
            <a:r>
              <a:rPr lang="en-US" sz="2400" dirty="0"/>
              <a:t> air </a:t>
            </a:r>
            <a:r>
              <a:rPr lang="en-US" sz="2400" dirty="0" err="1"/>
              <a:t>tanah</a:t>
            </a:r>
            <a:endParaRPr lang="id-ID" sz="2400" dirty="0"/>
          </a:p>
        </p:txBody>
      </p:sp>
    </p:spTree>
    <p:extLst>
      <p:ext uri="{BB962C8B-B14F-4D97-AF65-F5344CB8AC3E}">
        <p14:creationId xmlns:p14="http://schemas.microsoft.com/office/powerpoint/2010/main" val="175912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31469" y="1657413"/>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4" name="Rectangle 3"/>
          <p:cNvSpPr/>
          <p:nvPr/>
        </p:nvSpPr>
        <p:spPr>
          <a:xfrm>
            <a:off x="4829447" y="2960008"/>
            <a:ext cx="4799931" cy="2704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a:t>air yang berada di permukaan tanah dan dapat dengan mudah dilihat oleh mata kita. Contoh air permukaan seperti laut, sungai, danau, kali, rawa, empang, dan lain sebagainya. Air permukaan dapat dibedakan menjadi dua jenis yaitu :</a:t>
            </a:r>
          </a:p>
        </p:txBody>
      </p:sp>
      <p:sp>
        <p:nvSpPr>
          <p:cNvPr id="3" name="Rectangle 2"/>
          <p:cNvSpPr/>
          <p:nvPr/>
        </p:nvSpPr>
        <p:spPr>
          <a:xfrm>
            <a:off x="5087888" y="1916832"/>
            <a:ext cx="2664296" cy="576064"/>
          </a:xfrm>
          <a:prstGeom prst="rect">
            <a:avLst/>
          </a:prstGeom>
          <a:solidFill>
            <a:srgbClr val="000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a:t>1. Air Permukaan</a:t>
            </a:r>
          </a:p>
        </p:txBody>
      </p:sp>
    </p:spTree>
    <p:extLst>
      <p:ext uri="{BB962C8B-B14F-4D97-AF65-F5344CB8AC3E}">
        <p14:creationId xmlns:p14="http://schemas.microsoft.com/office/powerpoint/2010/main" val="1020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721978"/>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Rectangle 1"/>
          <p:cNvSpPr/>
          <p:nvPr/>
        </p:nvSpPr>
        <p:spPr>
          <a:xfrm>
            <a:off x="4871864" y="1752059"/>
            <a:ext cx="1584176" cy="45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t>1. Laut</a:t>
            </a:r>
          </a:p>
        </p:txBody>
      </p:sp>
      <p:sp>
        <p:nvSpPr>
          <p:cNvPr id="8" name="Rectangle 7"/>
          <p:cNvSpPr/>
          <p:nvPr/>
        </p:nvSpPr>
        <p:spPr>
          <a:xfrm>
            <a:off x="4367808" y="2348880"/>
            <a:ext cx="5904656" cy="720040"/>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bg1"/>
                </a:solidFill>
              </a:rPr>
              <a:t>kumpulan air asin yang luas dan berhubungan dengan samudra</a:t>
            </a:r>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448" y="3356993"/>
            <a:ext cx="5063376" cy="27571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285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721978"/>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781" y="3270926"/>
            <a:ext cx="5301635" cy="2962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871864" y="1752059"/>
            <a:ext cx="1584176" cy="45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t>2. Sungai</a:t>
            </a:r>
          </a:p>
        </p:txBody>
      </p:sp>
      <p:sp>
        <p:nvSpPr>
          <p:cNvPr id="8" name="Rectangle 7"/>
          <p:cNvSpPr/>
          <p:nvPr/>
        </p:nvSpPr>
        <p:spPr>
          <a:xfrm>
            <a:off x="4367808" y="2348880"/>
            <a:ext cx="5904656" cy="720040"/>
          </a:xfrm>
          <a:prstGeom prst="rect">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rgbClr val="FFFF00"/>
                </a:solidFill>
              </a:rPr>
              <a:t>Bentuk aliran air yang melalui saluran atau lembah alami dengan bervariasi mulai kecil hingga besar</a:t>
            </a:r>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Tree>
    <p:extLst>
      <p:ext uri="{BB962C8B-B14F-4D97-AF65-F5344CB8AC3E}">
        <p14:creationId xmlns:p14="http://schemas.microsoft.com/office/powerpoint/2010/main" val="271867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622237"/>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p>
        </p:txBody>
      </p:sp>
      <p:grpSp>
        <p:nvGrpSpPr>
          <p:cNvPr id="28" name="Group 27"/>
          <p:cNvGrpSpPr/>
          <p:nvPr/>
        </p:nvGrpSpPr>
        <p:grpSpPr>
          <a:xfrm>
            <a:off x="9185788" y="6329831"/>
            <a:ext cx="832741" cy="362504"/>
            <a:chOff x="7905691" y="5854693"/>
            <a:chExt cx="832741" cy="362504"/>
          </a:xfrm>
        </p:grpSpPr>
        <p:sp>
          <p:nvSpPr>
            <p:cNvPr id="29" name="Oval 28"/>
            <p:cNvSpPr/>
            <p:nvPr/>
          </p:nvSpPr>
          <p:spPr>
            <a:xfrm>
              <a:off x="7905691" y="5857197"/>
              <a:ext cx="828000" cy="360000"/>
            </a:xfrm>
            <a:prstGeom prst="ellipse">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Next</a:t>
              </a:r>
            </a:p>
          </p:txBody>
        </p:sp>
        <p:sp>
          <p:nvSpPr>
            <p:cNvPr id="30" name="Oval 25"/>
            <p:cNvSpPr/>
            <p:nvPr/>
          </p:nvSpPr>
          <p:spPr>
            <a:xfrm>
              <a:off x="7905691" y="5854693"/>
              <a:ext cx="832741" cy="182504"/>
            </a:xfrm>
            <a:custGeom>
              <a:avLst/>
              <a:gdLst>
                <a:gd name="connsiteX0" fmla="*/ 0 w 828000"/>
                <a:gd name="connsiteY0" fmla="*/ 180000 h 360000"/>
                <a:gd name="connsiteX1" fmla="*/ 414000 w 828000"/>
                <a:gd name="connsiteY1" fmla="*/ 0 h 360000"/>
                <a:gd name="connsiteX2" fmla="*/ 828000 w 828000"/>
                <a:gd name="connsiteY2" fmla="*/ 180000 h 360000"/>
                <a:gd name="connsiteX3" fmla="*/ 414000 w 828000"/>
                <a:gd name="connsiteY3" fmla="*/ 360000 h 360000"/>
                <a:gd name="connsiteX4" fmla="*/ 0 w 828000"/>
                <a:gd name="connsiteY4" fmla="*/ 180000 h 360000"/>
                <a:gd name="connsiteX0" fmla="*/ 171 w 828171"/>
                <a:gd name="connsiteY0" fmla="*/ 180000 h 208968"/>
                <a:gd name="connsiteX1" fmla="*/ 414171 w 828171"/>
                <a:gd name="connsiteY1" fmla="*/ 0 h 208968"/>
                <a:gd name="connsiteX2" fmla="*/ 828171 w 828171"/>
                <a:gd name="connsiteY2" fmla="*/ 180000 h 208968"/>
                <a:gd name="connsiteX3" fmla="*/ 454512 w 828171"/>
                <a:gd name="connsiteY3" fmla="*/ 91059 h 208968"/>
                <a:gd name="connsiteX4" fmla="*/ 171 w 828171"/>
                <a:gd name="connsiteY4" fmla="*/ 180000 h 208968"/>
                <a:gd name="connsiteX0" fmla="*/ 171 w 832741"/>
                <a:gd name="connsiteY0" fmla="*/ 180000 h 182504"/>
                <a:gd name="connsiteX1" fmla="*/ 414171 w 832741"/>
                <a:gd name="connsiteY1" fmla="*/ 0 h 182504"/>
                <a:gd name="connsiteX2" fmla="*/ 828171 w 832741"/>
                <a:gd name="connsiteY2" fmla="*/ 180000 h 182504"/>
                <a:gd name="connsiteX3" fmla="*/ 624617 w 832741"/>
                <a:gd name="connsiteY3" fmla="*/ 104295 h 182504"/>
                <a:gd name="connsiteX4" fmla="*/ 454512 w 832741"/>
                <a:gd name="connsiteY4" fmla="*/ 91059 h 182504"/>
                <a:gd name="connsiteX5" fmla="*/ 171 w 832741"/>
                <a:gd name="connsiteY5" fmla="*/ 180000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741" h="182504">
                  <a:moveTo>
                    <a:pt x="171" y="180000"/>
                  </a:moveTo>
                  <a:cubicBezTo>
                    <a:pt x="-6552" y="164824"/>
                    <a:pt x="185525" y="0"/>
                    <a:pt x="414171" y="0"/>
                  </a:cubicBezTo>
                  <a:cubicBezTo>
                    <a:pt x="642817" y="0"/>
                    <a:pt x="793097" y="162618"/>
                    <a:pt x="828171" y="180000"/>
                  </a:cubicBezTo>
                  <a:cubicBezTo>
                    <a:pt x="863245" y="197383"/>
                    <a:pt x="686893" y="119118"/>
                    <a:pt x="624617" y="104295"/>
                  </a:cubicBezTo>
                  <a:cubicBezTo>
                    <a:pt x="562341" y="89472"/>
                    <a:pt x="558586" y="78442"/>
                    <a:pt x="454512" y="91059"/>
                  </a:cubicBezTo>
                  <a:cubicBezTo>
                    <a:pt x="350438" y="103676"/>
                    <a:pt x="6894" y="195176"/>
                    <a:pt x="171" y="180000"/>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2" name="Rectangle 1"/>
          <p:cNvSpPr/>
          <p:nvPr/>
        </p:nvSpPr>
        <p:spPr>
          <a:xfrm>
            <a:off x="4572798" y="2259155"/>
            <a:ext cx="5357947"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Danau adalah suatu cekungan pada permukaan bumi yang berisi air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890" y="3068921"/>
            <a:ext cx="5005845" cy="317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31890" y="1747098"/>
            <a:ext cx="1624150" cy="45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3. Danau</a:t>
            </a:r>
          </a:p>
        </p:txBody>
      </p:sp>
    </p:spTree>
    <p:extLst>
      <p:ext uri="{BB962C8B-B14F-4D97-AF65-F5344CB8AC3E}">
        <p14:creationId xmlns:p14="http://schemas.microsoft.com/office/powerpoint/2010/main" val="230065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566428" y="1346829"/>
            <a:ext cx="2411760" cy="5487798"/>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524000" y="540692"/>
            <a:ext cx="9144000" cy="296020"/>
          </a:xfrm>
          <a:prstGeom prst="rect">
            <a:avLst/>
          </a:prstGeom>
          <a:solidFill>
            <a:schemeClr val="accent1">
              <a:lumMod val="60000"/>
              <a:lumOff val="4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395700" y="122693"/>
            <a:ext cx="5400600" cy="1224136"/>
          </a:xfrm>
          <a:prstGeom prst="roundRect">
            <a:avLst/>
          </a:prstGeom>
          <a:solidFill>
            <a:srgbClr val="000066"/>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a:solidFill>
                  <a:schemeClr val="accent1">
                    <a:lumMod val="20000"/>
                    <a:lumOff val="80000"/>
                  </a:schemeClr>
                </a:solidFill>
              </a:rPr>
              <a:t>HIDROSFER</a:t>
            </a:r>
          </a:p>
        </p:txBody>
      </p:sp>
      <p:sp>
        <p:nvSpPr>
          <p:cNvPr id="6" name="Rounded Rectangle 5"/>
          <p:cNvSpPr/>
          <p:nvPr/>
        </p:nvSpPr>
        <p:spPr>
          <a:xfrm>
            <a:off x="3431704" y="116631"/>
            <a:ext cx="5400600" cy="348570"/>
          </a:xfrm>
          <a:custGeom>
            <a:avLst/>
            <a:gdLst>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132017 w 5400600"/>
              <a:gd name="connsiteY6" fmla="*/ 792088 h 792088"/>
              <a:gd name="connsiteX7" fmla="*/ 0 w 5400600"/>
              <a:gd name="connsiteY7" fmla="*/ 660071 h 792088"/>
              <a:gd name="connsiteX8" fmla="*/ 0 w 5400600"/>
              <a:gd name="connsiteY8" fmla="*/ 132017 h 792088"/>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68583 w 5400600"/>
              <a:gd name="connsiteY5" fmla="*/ 792088 h 792088"/>
              <a:gd name="connsiteX6" fmla="*/ 2606153 w 5400600"/>
              <a:gd name="connsiteY6" fmla="*/ 333600 h 792088"/>
              <a:gd name="connsiteX7" fmla="*/ 132017 w 5400600"/>
              <a:gd name="connsiteY7" fmla="*/ 792088 h 792088"/>
              <a:gd name="connsiteX8" fmla="*/ 0 w 5400600"/>
              <a:gd name="connsiteY8" fmla="*/ 660071 h 792088"/>
              <a:gd name="connsiteX9" fmla="*/ 0 w 5400600"/>
              <a:gd name="connsiteY9" fmla="*/ 132017 h 792088"/>
              <a:gd name="connsiteX0" fmla="*/ 0 w 5400600"/>
              <a:gd name="connsiteY0" fmla="*/ 132017 h 793347"/>
              <a:gd name="connsiteX1" fmla="*/ 132017 w 5400600"/>
              <a:gd name="connsiteY1" fmla="*/ 0 h 793347"/>
              <a:gd name="connsiteX2" fmla="*/ 5268583 w 5400600"/>
              <a:gd name="connsiteY2" fmla="*/ 0 h 793347"/>
              <a:gd name="connsiteX3" fmla="*/ 5400600 w 5400600"/>
              <a:gd name="connsiteY3" fmla="*/ 132017 h 793347"/>
              <a:gd name="connsiteX4" fmla="*/ 5400600 w 5400600"/>
              <a:gd name="connsiteY4" fmla="*/ 660071 h 793347"/>
              <a:gd name="connsiteX5" fmla="*/ 5268583 w 5400600"/>
              <a:gd name="connsiteY5" fmla="*/ 792088 h 793347"/>
              <a:gd name="connsiteX6" fmla="*/ 4824917 w 5400600"/>
              <a:gd name="connsiteY6" fmla="*/ 521858 h 793347"/>
              <a:gd name="connsiteX7" fmla="*/ 2606153 w 5400600"/>
              <a:gd name="connsiteY7" fmla="*/ 333600 h 793347"/>
              <a:gd name="connsiteX8" fmla="*/ 132017 w 5400600"/>
              <a:gd name="connsiteY8" fmla="*/ 792088 h 793347"/>
              <a:gd name="connsiteX9" fmla="*/ 0 w 5400600"/>
              <a:gd name="connsiteY9" fmla="*/ 660071 h 793347"/>
              <a:gd name="connsiteX10" fmla="*/ 0 w 5400600"/>
              <a:gd name="connsiteY10" fmla="*/ 132017 h 793347"/>
              <a:gd name="connsiteX0" fmla="*/ 0 w 5400600"/>
              <a:gd name="connsiteY0" fmla="*/ 132017 h 792088"/>
              <a:gd name="connsiteX1" fmla="*/ 132017 w 5400600"/>
              <a:gd name="connsiteY1" fmla="*/ 0 h 792088"/>
              <a:gd name="connsiteX2" fmla="*/ 5268583 w 5400600"/>
              <a:gd name="connsiteY2" fmla="*/ 0 h 792088"/>
              <a:gd name="connsiteX3" fmla="*/ 5400600 w 5400600"/>
              <a:gd name="connsiteY3" fmla="*/ 132017 h 792088"/>
              <a:gd name="connsiteX4" fmla="*/ 5400600 w 5400600"/>
              <a:gd name="connsiteY4" fmla="*/ 660071 h 792088"/>
              <a:gd name="connsiteX5" fmla="*/ 5228242 w 5400600"/>
              <a:gd name="connsiteY5" fmla="*/ 482806 h 792088"/>
              <a:gd name="connsiteX6" fmla="*/ 4824917 w 5400600"/>
              <a:gd name="connsiteY6" fmla="*/ 521858 h 792088"/>
              <a:gd name="connsiteX7" fmla="*/ 2606153 w 5400600"/>
              <a:gd name="connsiteY7" fmla="*/ 333600 h 792088"/>
              <a:gd name="connsiteX8" fmla="*/ 132017 w 5400600"/>
              <a:gd name="connsiteY8" fmla="*/ 792088 h 792088"/>
              <a:gd name="connsiteX9" fmla="*/ 0 w 5400600"/>
              <a:gd name="connsiteY9" fmla="*/ 660071 h 792088"/>
              <a:gd name="connsiteX10" fmla="*/ 0 w 5400600"/>
              <a:gd name="connsiteY10" fmla="*/ 132017 h 792088"/>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0 w 5400600"/>
              <a:gd name="connsiteY9" fmla="*/ 660071 h 673391"/>
              <a:gd name="connsiteX10" fmla="*/ 0 w 5400600"/>
              <a:gd name="connsiteY10" fmla="*/ 132017 h 673391"/>
              <a:gd name="connsiteX0" fmla="*/ 0 w 5400600"/>
              <a:gd name="connsiteY0" fmla="*/ 132017 h 673391"/>
              <a:gd name="connsiteX1" fmla="*/ 132017 w 5400600"/>
              <a:gd name="connsiteY1" fmla="*/ 0 h 673391"/>
              <a:gd name="connsiteX2" fmla="*/ 5268583 w 5400600"/>
              <a:gd name="connsiteY2" fmla="*/ 0 h 673391"/>
              <a:gd name="connsiteX3" fmla="*/ 5400600 w 5400600"/>
              <a:gd name="connsiteY3" fmla="*/ 132017 h 673391"/>
              <a:gd name="connsiteX4" fmla="*/ 5400600 w 5400600"/>
              <a:gd name="connsiteY4" fmla="*/ 660071 h 673391"/>
              <a:gd name="connsiteX5" fmla="*/ 5228242 w 5400600"/>
              <a:gd name="connsiteY5" fmla="*/ 482806 h 673391"/>
              <a:gd name="connsiteX6" fmla="*/ 4824917 w 5400600"/>
              <a:gd name="connsiteY6" fmla="*/ 521858 h 673391"/>
              <a:gd name="connsiteX7" fmla="*/ 2606153 w 5400600"/>
              <a:gd name="connsiteY7" fmla="*/ 333600 h 673391"/>
              <a:gd name="connsiteX8" fmla="*/ 239593 w 5400600"/>
              <a:gd name="connsiteY8" fmla="*/ 415571 h 673391"/>
              <a:gd name="connsiteX9" fmla="*/ 67236 w 5400600"/>
              <a:gd name="connsiteY9" fmla="*/ 377683 h 673391"/>
              <a:gd name="connsiteX10" fmla="*/ 0 w 5400600"/>
              <a:gd name="connsiteY10" fmla="*/ 132017 h 673391"/>
              <a:gd name="connsiteX0" fmla="*/ 0 w 5400600"/>
              <a:gd name="connsiteY0" fmla="*/ 132017 h 561355"/>
              <a:gd name="connsiteX1" fmla="*/ 132017 w 5400600"/>
              <a:gd name="connsiteY1" fmla="*/ 0 h 561355"/>
              <a:gd name="connsiteX2" fmla="*/ 5268583 w 5400600"/>
              <a:gd name="connsiteY2" fmla="*/ 0 h 561355"/>
              <a:gd name="connsiteX3" fmla="*/ 5400600 w 5400600"/>
              <a:gd name="connsiteY3" fmla="*/ 132017 h 561355"/>
              <a:gd name="connsiteX4" fmla="*/ 5319917 w 5400600"/>
              <a:gd name="connsiteY4" fmla="*/ 539047 h 561355"/>
              <a:gd name="connsiteX5" fmla="*/ 5228242 w 5400600"/>
              <a:gd name="connsiteY5" fmla="*/ 482806 h 561355"/>
              <a:gd name="connsiteX6" fmla="*/ 4824917 w 5400600"/>
              <a:gd name="connsiteY6" fmla="*/ 521858 h 561355"/>
              <a:gd name="connsiteX7" fmla="*/ 2606153 w 5400600"/>
              <a:gd name="connsiteY7" fmla="*/ 333600 h 561355"/>
              <a:gd name="connsiteX8" fmla="*/ 239593 w 5400600"/>
              <a:gd name="connsiteY8" fmla="*/ 415571 h 561355"/>
              <a:gd name="connsiteX9" fmla="*/ 67236 w 5400600"/>
              <a:gd name="connsiteY9" fmla="*/ 377683 h 561355"/>
              <a:gd name="connsiteX10" fmla="*/ 0 w 5400600"/>
              <a:gd name="connsiteY10" fmla="*/ 132017 h 561355"/>
              <a:gd name="connsiteX0" fmla="*/ 0 w 5400600"/>
              <a:gd name="connsiteY0" fmla="*/ 132017 h 550975"/>
              <a:gd name="connsiteX1" fmla="*/ 132017 w 5400600"/>
              <a:gd name="connsiteY1" fmla="*/ 0 h 550975"/>
              <a:gd name="connsiteX2" fmla="*/ 5268583 w 5400600"/>
              <a:gd name="connsiteY2" fmla="*/ 0 h 550975"/>
              <a:gd name="connsiteX3" fmla="*/ 5400600 w 5400600"/>
              <a:gd name="connsiteY3" fmla="*/ 132017 h 550975"/>
              <a:gd name="connsiteX4" fmla="*/ 5266129 w 5400600"/>
              <a:gd name="connsiteY4" fmla="*/ 434217 h 550975"/>
              <a:gd name="connsiteX5" fmla="*/ 5228242 w 5400600"/>
              <a:gd name="connsiteY5" fmla="*/ 482806 h 550975"/>
              <a:gd name="connsiteX6" fmla="*/ 4824917 w 5400600"/>
              <a:gd name="connsiteY6" fmla="*/ 521858 h 550975"/>
              <a:gd name="connsiteX7" fmla="*/ 2606153 w 5400600"/>
              <a:gd name="connsiteY7" fmla="*/ 333600 h 550975"/>
              <a:gd name="connsiteX8" fmla="*/ 239593 w 5400600"/>
              <a:gd name="connsiteY8" fmla="*/ 415571 h 550975"/>
              <a:gd name="connsiteX9" fmla="*/ 67236 w 5400600"/>
              <a:gd name="connsiteY9" fmla="*/ 377683 h 550975"/>
              <a:gd name="connsiteX10" fmla="*/ 0 w 5400600"/>
              <a:gd name="connsiteY10" fmla="*/ 132017 h 550975"/>
              <a:gd name="connsiteX0" fmla="*/ 0 w 5400600"/>
              <a:gd name="connsiteY0" fmla="*/ 132017 h 537051"/>
              <a:gd name="connsiteX1" fmla="*/ 132017 w 5400600"/>
              <a:gd name="connsiteY1" fmla="*/ 0 h 537051"/>
              <a:gd name="connsiteX2" fmla="*/ 5268583 w 5400600"/>
              <a:gd name="connsiteY2" fmla="*/ 0 h 537051"/>
              <a:gd name="connsiteX3" fmla="*/ 5400600 w 5400600"/>
              <a:gd name="connsiteY3" fmla="*/ 132017 h 537051"/>
              <a:gd name="connsiteX4" fmla="*/ 5266129 w 5400600"/>
              <a:gd name="connsiteY4" fmla="*/ 434217 h 537051"/>
              <a:gd name="connsiteX5" fmla="*/ 5308925 w 5400600"/>
              <a:gd name="connsiteY5" fmla="*/ 343033 h 537051"/>
              <a:gd name="connsiteX6" fmla="*/ 4824917 w 5400600"/>
              <a:gd name="connsiteY6" fmla="*/ 521858 h 537051"/>
              <a:gd name="connsiteX7" fmla="*/ 2606153 w 5400600"/>
              <a:gd name="connsiteY7" fmla="*/ 333600 h 537051"/>
              <a:gd name="connsiteX8" fmla="*/ 239593 w 5400600"/>
              <a:gd name="connsiteY8" fmla="*/ 415571 h 537051"/>
              <a:gd name="connsiteX9" fmla="*/ 67236 w 5400600"/>
              <a:gd name="connsiteY9" fmla="*/ 377683 h 537051"/>
              <a:gd name="connsiteX10" fmla="*/ 0 w 5400600"/>
              <a:gd name="connsiteY10" fmla="*/ 132017 h 537051"/>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239593 w 5400600"/>
              <a:gd name="connsiteY8" fmla="*/ 415571 h 452892"/>
              <a:gd name="connsiteX9" fmla="*/ 67236 w 5400600"/>
              <a:gd name="connsiteY9" fmla="*/ 377683 h 452892"/>
              <a:gd name="connsiteX10" fmla="*/ 0 w 5400600"/>
              <a:gd name="connsiteY10"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39593 w 5400600"/>
              <a:gd name="connsiteY9" fmla="*/ 415571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67236 w 5400600"/>
              <a:gd name="connsiteY10" fmla="*/ 377683 h 452892"/>
              <a:gd name="connsiteX11" fmla="*/ 0 w 5400600"/>
              <a:gd name="connsiteY11" fmla="*/ 132017 h 452892"/>
              <a:gd name="connsiteX0" fmla="*/ 0 w 5400600"/>
              <a:gd name="connsiteY0" fmla="*/ 132017 h 452892"/>
              <a:gd name="connsiteX1" fmla="*/ 132017 w 5400600"/>
              <a:gd name="connsiteY1" fmla="*/ 0 h 452892"/>
              <a:gd name="connsiteX2" fmla="*/ 5268583 w 5400600"/>
              <a:gd name="connsiteY2" fmla="*/ 0 h 452892"/>
              <a:gd name="connsiteX3" fmla="*/ 5400600 w 5400600"/>
              <a:gd name="connsiteY3" fmla="*/ 132017 h 452892"/>
              <a:gd name="connsiteX4" fmla="*/ 5266129 w 5400600"/>
              <a:gd name="connsiteY4" fmla="*/ 434217 h 452892"/>
              <a:gd name="connsiteX5" fmla="*/ 5308925 w 5400600"/>
              <a:gd name="connsiteY5" fmla="*/ 343033 h 452892"/>
              <a:gd name="connsiteX6" fmla="*/ 4865259 w 5400600"/>
              <a:gd name="connsiteY6" fmla="*/ 399558 h 452892"/>
              <a:gd name="connsiteX7" fmla="*/ 2606153 w 5400600"/>
              <a:gd name="connsiteY7" fmla="*/ 333600 h 452892"/>
              <a:gd name="connsiteX8" fmla="*/ 1346484 w 5400600"/>
              <a:gd name="connsiteY8" fmla="*/ 302724 h 452892"/>
              <a:gd name="connsiteX9" fmla="*/ 266487 w 5400600"/>
              <a:gd name="connsiteY9" fmla="*/ 258327 h 452892"/>
              <a:gd name="connsiteX10" fmla="*/ 107577 w 5400600"/>
              <a:gd name="connsiteY10" fmla="*/ 202967 h 452892"/>
              <a:gd name="connsiteX11" fmla="*/ 0 w 5400600"/>
              <a:gd name="connsiteY11" fmla="*/ 132017 h 4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600" h="452892">
                <a:moveTo>
                  <a:pt x="0" y="132017"/>
                </a:moveTo>
                <a:cubicBezTo>
                  <a:pt x="0" y="59106"/>
                  <a:pt x="59106" y="0"/>
                  <a:pt x="132017" y="0"/>
                </a:cubicBezTo>
                <a:lnTo>
                  <a:pt x="5268583" y="0"/>
                </a:lnTo>
                <a:cubicBezTo>
                  <a:pt x="5341494" y="0"/>
                  <a:pt x="5400600" y="59106"/>
                  <a:pt x="5400600" y="132017"/>
                </a:cubicBezTo>
                <a:lnTo>
                  <a:pt x="5266129" y="434217"/>
                </a:lnTo>
                <a:cubicBezTo>
                  <a:pt x="5266129" y="507128"/>
                  <a:pt x="5381836" y="343033"/>
                  <a:pt x="5308925" y="343033"/>
                </a:cubicBezTo>
                <a:cubicBezTo>
                  <a:pt x="5219702" y="362580"/>
                  <a:pt x="5308997" y="475973"/>
                  <a:pt x="4865259" y="399558"/>
                </a:cubicBezTo>
                <a:cubicBezTo>
                  <a:pt x="4421521" y="323143"/>
                  <a:pt x="3255368" y="335179"/>
                  <a:pt x="2606153" y="333600"/>
                </a:cubicBezTo>
                <a:cubicBezTo>
                  <a:pt x="1956938" y="332021"/>
                  <a:pt x="1740911" y="289062"/>
                  <a:pt x="1346484" y="302724"/>
                </a:cubicBezTo>
                <a:lnTo>
                  <a:pt x="266487" y="258327"/>
                </a:lnTo>
                <a:cubicBezTo>
                  <a:pt x="193576" y="258327"/>
                  <a:pt x="107577" y="275878"/>
                  <a:pt x="107577" y="202967"/>
                </a:cubicBezTo>
                <a:lnTo>
                  <a:pt x="0" y="132017"/>
                </a:ln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000" dirty="0"/>
          </a:p>
        </p:txBody>
      </p:sp>
      <p:grpSp>
        <p:nvGrpSpPr>
          <p:cNvPr id="72" name="Group 71"/>
          <p:cNvGrpSpPr/>
          <p:nvPr/>
        </p:nvGrpSpPr>
        <p:grpSpPr>
          <a:xfrm>
            <a:off x="1602903" y="1387097"/>
            <a:ext cx="2304256" cy="720000"/>
            <a:chOff x="19472" y="1336830"/>
            <a:chExt cx="2304256" cy="1084058"/>
          </a:xfrm>
        </p:grpSpPr>
        <p:sp>
          <p:nvSpPr>
            <p:cNvPr id="9" name="Oval 8">
              <a:hlinkClick r:id="rId2" action="ppaction://hlinksldjump"/>
            </p:cNvPr>
            <p:cNvSpPr/>
            <p:nvPr/>
          </p:nvSpPr>
          <p:spPr>
            <a:xfrm>
              <a:off x="19472" y="1336830"/>
              <a:ext cx="2304256" cy="1084058"/>
            </a:xfrm>
            <a:prstGeom prst="ellipse">
              <a:avLst/>
            </a:prstGeom>
            <a:solidFill>
              <a:schemeClr val="accent1">
                <a:lumMod val="5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1</a:t>
              </a:r>
            </a:p>
          </p:txBody>
        </p:sp>
        <p:sp>
          <p:nvSpPr>
            <p:cNvPr id="1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a:off x="1656656" y="2708920"/>
            <a:ext cx="2304256" cy="720000"/>
            <a:chOff x="19472" y="1336830"/>
            <a:chExt cx="2304256" cy="1084058"/>
          </a:xfrm>
        </p:grpSpPr>
        <p:sp>
          <p:nvSpPr>
            <p:cNvPr id="74" name="Oval 73"/>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2</a:t>
              </a:r>
            </a:p>
          </p:txBody>
        </p:sp>
        <p:sp>
          <p:nvSpPr>
            <p:cNvPr id="75"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a:off x="1641431" y="4044008"/>
            <a:ext cx="2304256" cy="720000"/>
            <a:chOff x="19472" y="1336830"/>
            <a:chExt cx="2304256" cy="1084058"/>
          </a:xfrm>
        </p:grpSpPr>
        <p:sp>
          <p:nvSpPr>
            <p:cNvPr id="77" name="Oval 76"/>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Materi 3</a:t>
              </a:r>
            </a:p>
          </p:txBody>
        </p:sp>
        <p:sp>
          <p:nvSpPr>
            <p:cNvPr id="78"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9" name="Group 78"/>
          <p:cNvGrpSpPr/>
          <p:nvPr/>
        </p:nvGrpSpPr>
        <p:grpSpPr>
          <a:xfrm>
            <a:off x="1602904" y="5394159"/>
            <a:ext cx="2304256" cy="720000"/>
            <a:chOff x="19472" y="1336830"/>
            <a:chExt cx="2304256" cy="1084058"/>
          </a:xfrm>
        </p:grpSpPr>
        <p:sp>
          <p:nvSpPr>
            <p:cNvPr id="80" name="Oval 79"/>
            <p:cNvSpPr/>
            <p:nvPr/>
          </p:nvSpPr>
          <p:spPr>
            <a:xfrm>
              <a:off x="19472" y="1336830"/>
              <a:ext cx="2304256" cy="1084058"/>
            </a:xfrm>
            <a:prstGeom prst="ellipse">
              <a:avLst/>
            </a:prstGeom>
            <a:solidFill>
              <a:schemeClr val="tx2">
                <a:lumMod val="60000"/>
                <a:lumOff val="40000"/>
              </a:schemeClr>
            </a:solidFill>
            <a:ln>
              <a:solidFill>
                <a:srgbClr val="0000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lumMod val="95000"/>
                      <a:lumOff val="5000"/>
                    </a:schemeClr>
                  </a:solidFill>
                </a:rPr>
                <a:t>Latihan</a:t>
              </a:r>
            </a:p>
          </p:txBody>
        </p:sp>
        <p:sp>
          <p:nvSpPr>
            <p:cNvPr id="81" name="Oval 10"/>
            <p:cNvSpPr/>
            <p:nvPr/>
          </p:nvSpPr>
          <p:spPr>
            <a:xfrm>
              <a:off x="307499" y="1370202"/>
              <a:ext cx="1728201" cy="373624"/>
            </a:xfrm>
            <a:custGeom>
              <a:avLst/>
              <a:gdLst>
                <a:gd name="connsiteX0" fmla="*/ 0 w 1728192"/>
                <a:gd name="connsiteY0" fmla="*/ 322104 h 644207"/>
                <a:gd name="connsiteX1" fmla="*/ 864096 w 1728192"/>
                <a:gd name="connsiteY1" fmla="*/ 0 h 644207"/>
                <a:gd name="connsiteX2" fmla="*/ 1728192 w 1728192"/>
                <a:gd name="connsiteY2" fmla="*/ 322104 h 644207"/>
                <a:gd name="connsiteX3" fmla="*/ 864096 w 1728192"/>
                <a:gd name="connsiteY3" fmla="*/ 644208 h 644207"/>
                <a:gd name="connsiteX4" fmla="*/ 0 w 1728192"/>
                <a:gd name="connsiteY4" fmla="*/ 322104 h 644207"/>
                <a:gd name="connsiteX0" fmla="*/ 9 w 1728201"/>
                <a:gd name="connsiteY0" fmla="*/ 322104 h 373624"/>
                <a:gd name="connsiteX1" fmla="*/ 864105 w 1728201"/>
                <a:gd name="connsiteY1" fmla="*/ 0 h 373624"/>
                <a:gd name="connsiteX2" fmla="*/ 1728201 w 1728201"/>
                <a:gd name="connsiteY2" fmla="*/ 322104 h 373624"/>
                <a:gd name="connsiteX3" fmla="*/ 850658 w 1728201"/>
                <a:gd name="connsiteY3" fmla="*/ 160114 h 373624"/>
                <a:gd name="connsiteX4" fmla="*/ 9 w 1728201"/>
                <a:gd name="connsiteY4" fmla="*/ 322104 h 3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01" h="373624">
                  <a:moveTo>
                    <a:pt x="9" y="322104"/>
                  </a:moveTo>
                  <a:cubicBezTo>
                    <a:pt x="2250" y="295418"/>
                    <a:pt x="386878" y="0"/>
                    <a:pt x="864105" y="0"/>
                  </a:cubicBezTo>
                  <a:cubicBezTo>
                    <a:pt x="1341332" y="0"/>
                    <a:pt x="1728201" y="144211"/>
                    <a:pt x="1728201" y="322104"/>
                  </a:cubicBezTo>
                  <a:cubicBezTo>
                    <a:pt x="1728201" y="499997"/>
                    <a:pt x="1327885" y="160114"/>
                    <a:pt x="850658" y="160114"/>
                  </a:cubicBezTo>
                  <a:cubicBezTo>
                    <a:pt x="373431" y="160114"/>
                    <a:pt x="-2232" y="348790"/>
                    <a:pt x="9" y="322104"/>
                  </a:cubicBezTo>
                  <a:close/>
                </a:path>
              </a:pathLst>
            </a:custGeom>
            <a:gradFill>
              <a:gsLst>
                <a:gs pos="0">
                  <a:schemeClr val="bg1">
                    <a:alpha val="30000"/>
                    <a:lumMod val="30000"/>
                    <a:lumOff val="70000"/>
                  </a:schemeClr>
                </a:gs>
                <a:gs pos="56000">
                  <a:schemeClr val="bg1">
                    <a:alpha val="40000"/>
                  </a:schemeClr>
                </a:gs>
                <a:gs pos="100000">
                  <a:schemeClr val="bg1">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Rounded Rectangle 81"/>
          <p:cNvSpPr/>
          <p:nvPr/>
        </p:nvSpPr>
        <p:spPr>
          <a:xfrm>
            <a:off x="4083419" y="1721978"/>
            <a:ext cx="6336704" cy="5136023"/>
          </a:xfrm>
          <a:prstGeom prst="roundRect">
            <a:avLst/>
          </a:prstGeom>
          <a:solidFill>
            <a:srgbClr val="0000B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641" y="3313417"/>
            <a:ext cx="4503636" cy="290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52782" y="2271228"/>
            <a:ext cx="4741249" cy="938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Rawa adalah tanah rendah yang selalu tergenang air karena tidak ada pelepasan air (drainase)</a:t>
            </a:r>
          </a:p>
        </p:txBody>
      </p:sp>
      <p:sp>
        <p:nvSpPr>
          <p:cNvPr id="3" name="Rectangle 2"/>
          <p:cNvSpPr/>
          <p:nvPr/>
        </p:nvSpPr>
        <p:spPr>
          <a:xfrm>
            <a:off x="4538782" y="1747098"/>
            <a:ext cx="1863299" cy="492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4. Rawa</a:t>
            </a:r>
          </a:p>
        </p:txBody>
      </p:sp>
      <p:pic>
        <p:nvPicPr>
          <p:cNvPr id="15362" name="Picture 2">
            <a:hlinkClick r:id="rId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6547" y="6329832"/>
            <a:ext cx="125571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432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1004</Words>
  <Application>Microsoft Office PowerPoint</Application>
  <PresentationFormat>Widescreen</PresentationFormat>
  <Paragraphs>236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 CENA</vt:lpstr>
      <vt:lpstr>Arial</vt:lpstr>
      <vt:lpstr>Bookman Old Style</vt:lpstr>
      <vt:lpstr>Calibri</vt:lpstr>
      <vt:lpstr>Calibri Light</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Ghufran Ghozali</dc:creator>
  <cp:lastModifiedBy>Ghufran Ghozali</cp:lastModifiedBy>
  <cp:revision>1</cp:revision>
  <dcterms:created xsi:type="dcterms:W3CDTF">2020-08-23T04:00:58Z</dcterms:created>
  <dcterms:modified xsi:type="dcterms:W3CDTF">2020-08-23T04:02:36Z</dcterms:modified>
</cp:coreProperties>
</file>