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74" autoAdjust="0"/>
    <p:restoredTop sz="94660"/>
  </p:normalViewPr>
  <p:slideViewPr>
    <p:cSldViewPr snapToGrid="0">
      <p:cViewPr>
        <p:scale>
          <a:sx n="33" d="100"/>
          <a:sy n="33" d="100"/>
        </p:scale>
        <p:origin x="62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E841A-8ADA-498A-80EB-44520F2BB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5370CD-A3E8-43E9-88E8-80B9108A4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68618-23C7-412F-B5D8-38A4DCF22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7EE07-3838-49F9-8F51-2D69D1B60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7BDEC-69FF-4BC6-B97B-D3C2FD2F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2842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EB865-C479-4AB6-AD46-F41DD86B3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C2867E-9BCE-442D-8499-893D08A83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04D07-8B91-4DEB-A134-D0FC8BB12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A41BF-3CB2-41F3-B695-1CED6830D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C12F0-4576-4FDD-B613-D852D5380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3015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E0267F-2FB3-4360-8402-5DE435338E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F9608F-5E13-474D-B7EF-7705801E8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FE408-254A-4DB6-B9BD-5D5703A6D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50E0D-4610-4BEE-BF50-7C02B001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333E0-6057-4FDC-93ED-876EA8351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385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5151-CC3F-4834-B294-2524C667E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DDB25-BA55-4FD6-ADA0-517CD909E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A01B0-35E8-4C25-9460-8B016DD43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CDA6-7CDB-4CC8-9112-1B2C678AA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C7DA8-C937-4D8C-B44F-2D808F1BE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848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F5F0-B6B0-4C04-89E9-95184901D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682E2-1544-4058-9334-4F0D32FF1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9BA7C-0A16-4BB3-856B-D19963E25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79785-DFED-48A8-B477-165F6172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6B745-E8A1-420E-97AF-BACE211A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48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159E-042E-4B26-8E6C-D56CE1981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C6914-CA10-486B-B162-74AC014F2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758CDD-1FE7-40E5-96D2-98C7A8237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10B1C-BC63-4DB2-A00F-420CDD943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F5FC4-4D8E-4855-BC0C-E24698860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1B6ED-BD9E-42F4-915D-B8C695A5E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5183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BCC64-38B5-416D-8EE8-9EDDA8971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49CF9-EA55-4738-A294-3922A8BBE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4F314-9030-4B5D-9D1D-25EFD1747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B985C9-19BE-4430-8DEB-6705E85C6B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F10BA4-6C52-4D66-A05F-F4DFD8B1D8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CA5F95-FF73-456F-A03C-B050532B5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398800-9B78-4F98-B1F3-53C0F1A78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5BB2A9-6B73-4A59-94F1-D7BF956B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578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5853D-D35A-4095-84C1-E27455CC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1E151B-2E59-4AF4-974F-334F596FA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C6BD4-14B1-41EF-8AAD-188F7193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CEC27B-C7D4-4A9F-978A-DB6B0BA5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293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A735A6-4468-4ACA-BF51-DB72BF8EF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661AC0-CC88-4A67-8470-C7CCBEA9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48D303-51D3-491E-B2B1-0F4CC1F7C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407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D226A-AC17-4DDD-84D4-A9650A0E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7AB98-F2D4-4BDA-8B54-F2DBDCDA0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8F855-853E-43EB-9205-491B2AA7D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640EAD-3BC2-47A6-BA9F-CA97FE98D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21283-0952-4F28-B4A8-E0C7BDC7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E4B4A-E946-42BF-89AD-EB9831A99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3697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3F89F-F4F9-4858-8F8C-98DCDFEFB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5147D0-0C97-4971-AE77-7D7361F12A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53321F-B298-4E3E-8D67-7C8BC3BF2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4FABD-1369-4FEC-AF81-3785D598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B3D90-06AF-42EA-81D8-5863C3544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44A89-6F65-4FD2-ADEC-3C5C709A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1095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8D21D-CFE3-47F0-911E-5D28F6725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7AD46-3850-4098-9D08-09BC67F3B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BBDFA-0E1C-4AD7-A627-0E23A9DEE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A3D21-0322-4935-A934-8049347DC411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270E5-CD87-489D-BF80-1DC68996DC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76CFD-E3FC-41AA-B65E-849A5F689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DB52C-059F-4457-B7FA-D99B33E9B1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062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2B6DF33-9C8D-4BC4-A866-31CDDFF61892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3657599" y="2364740"/>
            <a:ext cx="4876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 b="1"/>
              <a:t>Perdagangan </a:t>
            </a:r>
            <a:br>
              <a:rPr lang="en-US" altLang="en-US" b="1"/>
            </a:br>
            <a:r>
              <a:rPr lang="en-US" altLang="en-US" b="1"/>
              <a:t>International</a:t>
            </a:r>
          </a:p>
        </p:txBody>
      </p:sp>
    </p:spTree>
    <p:extLst>
      <p:ext uri="{BB962C8B-B14F-4D97-AF65-F5344CB8AC3E}">
        <p14:creationId xmlns:p14="http://schemas.microsoft.com/office/powerpoint/2010/main" val="1806872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FEA9684-C6BF-4F01-A51A-8FFDCE0CE84B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061270" y="434590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 dirty="0" err="1"/>
              <a:t>Devisa</a:t>
            </a:r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DCCE89-0142-4B00-B13F-DA0FC164C829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061270" y="1895090"/>
            <a:ext cx="8554678" cy="435133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err="1"/>
              <a:t>Segala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asign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beredar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negeri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negara dan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catatan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kurs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resmi</a:t>
            </a:r>
            <a:r>
              <a:rPr lang="en-US" altLang="en-US" sz="2400" b="1" dirty="0"/>
              <a:t> di bank </a:t>
            </a:r>
            <a:r>
              <a:rPr lang="en-US" altLang="en-US" sz="2400" b="1" dirty="0" err="1"/>
              <a:t>sentral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38382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AC0B286-A452-4089-9E51-13DE921B0361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208754" y="464088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dirty="0" err="1"/>
              <a:t>Devisa</a:t>
            </a:r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0D5843-1E87-41CF-BE4F-F162AFD57328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208754" y="1924588"/>
            <a:ext cx="7886700" cy="435133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err="1"/>
              <a:t>Alat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tukar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internasional</a:t>
            </a:r>
            <a:endParaRPr lang="en-US" altLang="en-US" sz="2400" dirty="0"/>
          </a:p>
          <a:p>
            <a:r>
              <a:rPr lang="en-US" altLang="en-US" sz="2400" dirty="0" err="1"/>
              <a:t>Alat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pembayaran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luar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neheri</a:t>
            </a:r>
            <a:endParaRPr lang="en-US" altLang="en-US" sz="2400" dirty="0"/>
          </a:p>
          <a:p>
            <a:r>
              <a:rPr lang="en-US" altLang="en-US" sz="2400" dirty="0" err="1"/>
              <a:t>Alat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stabilisasi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negara</a:t>
            </a:r>
          </a:p>
        </p:txBody>
      </p:sp>
    </p:spTree>
    <p:extLst>
      <p:ext uri="{BB962C8B-B14F-4D97-AF65-F5344CB8AC3E}">
        <p14:creationId xmlns:p14="http://schemas.microsoft.com/office/powerpoint/2010/main" val="3584189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84E40BF-D120-4476-A52E-3287B46FD465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943282" y="493584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 sz="4000"/>
              <a:t>Sumber penerimaan devisa berupa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BCFF53-0151-4C5F-B8E6-124A400C2B2C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943282" y="1954084"/>
            <a:ext cx="7886700" cy="435133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err="1"/>
              <a:t>Ekspor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barang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jasa</a:t>
            </a:r>
            <a:endParaRPr lang="en-US" altLang="en-US" sz="2400" dirty="0"/>
          </a:p>
          <a:p>
            <a:r>
              <a:rPr lang="en-US" altLang="en-US" sz="2400" dirty="0" err="1"/>
              <a:t>Pinjaman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luar</a:t>
            </a:r>
            <a:r>
              <a:rPr lang="en-US" altLang="en-US" sz="2400" dirty="0"/>
              <a:t> negeri</a:t>
            </a:r>
          </a:p>
          <a:p>
            <a:r>
              <a:rPr lang="en-US" altLang="en-US" sz="2400" dirty="0"/>
              <a:t>Bunga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pendapatan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investasi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30424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BF5E429-EDFA-4A0B-B9B4-4B705BF69A3B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208753" y="493584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/>
              <a:t>Nilai tukar Valuta Asing (Kurs)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28D731-3DC8-41C1-8DCC-29B23E1E2C91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208753" y="1954084"/>
            <a:ext cx="9115118" cy="435133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uang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diserahkan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mendapatkan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asing</a:t>
            </a:r>
            <a:endParaRPr lang="en-US" altLang="en-US" sz="2400" dirty="0"/>
          </a:p>
          <a:p>
            <a:pPr algn="just"/>
            <a:r>
              <a:rPr lang="en-US" altLang="en-US" sz="2400" dirty="0" err="1"/>
              <a:t>Perbandingan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nilai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antara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negeri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asing</a:t>
            </a:r>
            <a:endParaRPr lang="en-US" altLang="en-US" sz="2400" dirty="0"/>
          </a:p>
          <a:p>
            <a:pPr algn="just"/>
            <a:r>
              <a:rPr lang="en-US" altLang="en-US" sz="2400" dirty="0"/>
              <a:t>Nilai </a:t>
            </a:r>
            <a:r>
              <a:rPr lang="en-US" altLang="en-US" sz="2400" dirty="0" err="1"/>
              <a:t>kurs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berubah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tergantung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permintaan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penawaran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7362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E2452A7-EDD0-46E9-BB19-3FB9831BC078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474225" y="375597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/>
              <a:t>Fungsi Kurs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8DBB1F-62E5-49D8-992D-E14F7F1C57C6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474225" y="1836097"/>
            <a:ext cx="7886700" cy="435133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err="1"/>
              <a:t>Pembayaran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antar</a:t>
            </a:r>
            <a:r>
              <a:rPr lang="en-US" altLang="en-US" sz="2400" dirty="0"/>
              <a:t> negara</a:t>
            </a:r>
          </a:p>
          <a:p>
            <a:r>
              <a:rPr lang="en-US" altLang="en-US" sz="2400" dirty="0" err="1"/>
              <a:t>Pertukaran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barang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jasa</a:t>
            </a:r>
            <a:endParaRPr lang="en-US" altLang="en-US" sz="2400" dirty="0"/>
          </a:p>
          <a:p>
            <a:r>
              <a:rPr lang="en-US" altLang="en-US" sz="2400" dirty="0" err="1"/>
              <a:t>Mengukur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kekayaan</a:t>
            </a:r>
            <a:endParaRPr lang="en-US" altLang="en-US" sz="2400" dirty="0"/>
          </a:p>
          <a:p>
            <a:r>
              <a:rPr lang="en-US" altLang="en-US" sz="2400" dirty="0" err="1"/>
              <a:t>Menimbun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kekayaan</a:t>
            </a:r>
            <a:endParaRPr lang="en-US" altLang="en-US" sz="2400" dirty="0"/>
          </a:p>
          <a:p>
            <a:r>
              <a:rPr lang="en-US" altLang="en-US" sz="2400" dirty="0" err="1"/>
              <a:t>Cadangan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moneter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7859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C6BD6DA-F4A9-4C62-BE08-46B28BED7395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208753" y="493584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/>
              <a:t>Kurs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9D9403-C6C0-4C9E-ACCC-4D0402A57C22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208753" y="1954084"/>
            <a:ext cx="8613673" cy="435133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en-US" sz="2400" dirty="0" err="1"/>
              <a:t>Kurs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Jual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ym typeface="Wingdings" panose="05000000000000000000" pitchFamily="2" charset="2"/>
              </a:rPr>
              <a:t>kurs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valas</a:t>
            </a:r>
            <a:r>
              <a:rPr lang="en-US" altLang="en-US" sz="2400" dirty="0">
                <a:sym typeface="Wingdings" panose="05000000000000000000" pitchFamily="2" charset="2"/>
              </a:rPr>
              <a:t> yang </a:t>
            </a:r>
            <a:r>
              <a:rPr lang="en-US" altLang="en-US" sz="2400" dirty="0" err="1">
                <a:sym typeface="Wingdings" panose="05000000000000000000" pitchFamily="2" charset="2"/>
              </a:rPr>
              <a:t>digunakan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jika</a:t>
            </a:r>
            <a:r>
              <a:rPr lang="en-US" altLang="en-US" sz="2400" dirty="0">
                <a:sym typeface="Wingdings" panose="05000000000000000000" pitchFamily="2" charset="2"/>
              </a:rPr>
              <a:t> bank/money changer </a:t>
            </a:r>
            <a:r>
              <a:rPr lang="en-US" altLang="en-US" sz="2400" dirty="0" err="1">
                <a:sym typeface="Wingdings" panose="05000000000000000000" pitchFamily="2" charset="2"/>
              </a:rPr>
              <a:t>menjual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valas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kepada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nasabah</a:t>
            </a:r>
            <a:endParaRPr lang="en-US" altLang="en-US" sz="2400" dirty="0"/>
          </a:p>
          <a:p>
            <a:pPr algn="just"/>
            <a:r>
              <a:rPr lang="en-US" altLang="en-US" sz="2400" dirty="0" err="1"/>
              <a:t>Kurs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Beli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ym typeface="Wingdings" panose="05000000000000000000" pitchFamily="2" charset="2"/>
              </a:rPr>
              <a:t>kurs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valas</a:t>
            </a:r>
            <a:r>
              <a:rPr lang="en-US" altLang="en-US" sz="2400" dirty="0">
                <a:sym typeface="Wingdings" panose="05000000000000000000" pitchFamily="2" charset="2"/>
              </a:rPr>
              <a:t> yang </a:t>
            </a:r>
            <a:r>
              <a:rPr lang="en-US" altLang="en-US" sz="2400" dirty="0" err="1">
                <a:sym typeface="Wingdings" panose="05000000000000000000" pitchFamily="2" charset="2"/>
              </a:rPr>
              <a:t>digunakan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ketika</a:t>
            </a:r>
            <a:r>
              <a:rPr lang="en-US" altLang="en-US" sz="2400" dirty="0">
                <a:sym typeface="Wingdings" panose="05000000000000000000" pitchFamily="2" charset="2"/>
              </a:rPr>
              <a:t> bank/money changer </a:t>
            </a:r>
            <a:r>
              <a:rPr lang="en-US" altLang="en-US" sz="2400" dirty="0" err="1">
                <a:sym typeface="Wingdings" panose="05000000000000000000" pitchFamily="2" charset="2"/>
              </a:rPr>
              <a:t>membeli</a:t>
            </a:r>
            <a:r>
              <a:rPr lang="en-US" altLang="en-US" sz="2400" dirty="0">
                <a:sym typeface="Wingdings" panose="05000000000000000000" pitchFamily="2" charset="2"/>
              </a:rPr>
              <a:t> vasal sari </a:t>
            </a:r>
            <a:r>
              <a:rPr lang="en-US" altLang="en-US" sz="2400" dirty="0" err="1">
                <a:sym typeface="Wingdings" panose="05000000000000000000" pitchFamily="2" charset="2"/>
              </a:rPr>
              <a:t>nasabah</a:t>
            </a:r>
            <a:endParaRPr lang="en-US" altLang="en-US" sz="240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1876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B4B28E2-610C-4C0E-ABAA-D9358D095BB7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840706" y="197643"/>
            <a:ext cx="851058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/>
              <a:t>Contoh Perhitungan Kurs</a:t>
            </a:r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id="{782EED84-F64C-409E-AD93-A6F84F678A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0706" y="1523206"/>
            <a:ext cx="7324700" cy="453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67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9FBC0D2-0542-4686-A30A-1708B6A265DD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3132773" y="395378"/>
            <a:ext cx="4926013" cy="949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 dirty="0" err="1"/>
              <a:t>Definisi</a:t>
            </a:r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D7B19-73B2-4867-B70A-6B68FBFB5B34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3132773" y="1738312"/>
            <a:ext cx="6092507" cy="442277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en-US" sz="2400" dirty="0" err="1"/>
              <a:t>Perdagangan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dilakukan</a:t>
            </a:r>
            <a:r>
              <a:rPr lang="en-US" altLang="en-US" sz="2400" dirty="0"/>
              <a:t> oleh </a:t>
            </a:r>
            <a:r>
              <a:rPr lang="en-US" altLang="en-US" sz="2400" dirty="0" err="1"/>
              <a:t>penduduk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negara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penduduk</a:t>
            </a:r>
            <a:r>
              <a:rPr lang="en-US" altLang="en-US" sz="2400" dirty="0"/>
              <a:t> negara lain </a:t>
            </a:r>
            <a:r>
              <a:rPr lang="en-US" altLang="en-US" sz="2400" dirty="0" err="1"/>
              <a:t>atas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dasar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kesepakatan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bersama</a:t>
            </a:r>
            <a:endParaRPr lang="en-US" altLang="en-US" sz="2400" dirty="0"/>
          </a:p>
          <a:p>
            <a:pPr algn="just"/>
            <a:r>
              <a:rPr lang="en-US" altLang="en-US" sz="2400" dirty="0" err="1"/>
              <a:t>Perdagangan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antara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dua</a:t>
            </a:r>
            <a:r>
              <a:rPr lang="en-US" altLang="en-US" sz="2400" dirty="0"/>
              <a:t> negara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saling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menguntungkan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13049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5DE8487-8F31-45D0-80C6-802B406BD0C0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934720" y="496411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sz="4000"/>
              <a:t>Faktor – Faktor pendorong terjadinya perdagangan internasional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0EB493-8266-4FB5-AAF8-ABEB12CB4489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3066732" y="1938814"/>
            <a:ext cx="4879975" cy="442277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err="1"/>
              <a:t>Sumber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alam</a:t>
            </a:r>
            <a:r>
              <a:rPr lang="en-US" altLang="en-US" sz="2400" dirty="0"/>
              <a:t> (SDA)</a:t>
            </a:r>
          </a:p>
          <a:p>
            <a:r>
              <a:rPr lang="en-US" altLang="en-US" sz="2400" dirty="0" err="1"/>
              <a:t>Selera</a:t>
            </a:r>
            <a:endParaRPr lang="en-US" altLang="en-US" sz="2400" dirty="0"/>
          </a:p>
          <a:p>
            <a:r>
              <a:rPr lang="en-US" altLang="en-US" sz="2400" dirty="0" err="1"/>
              <a:t>Penghematan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biaya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produksi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efisiensi</a:t>
            </a:r>
            <a:r>
              <a:rPr lang="en-US" altLang="en-US" sz="2400" dirty="0"/>
              <a:t>)</a:t>
            </a:r>
          </a:p>
          <a:p>
            <a:r>
              <a:rPr lang="en-US" altLang="en-US" sz="2400" dirty="0"/>
              <a:t>Tingkat </a:t>
            </a:r>
            <a:r>
              <a:rPr lang="en-US" altLang="en-US" sz="2400" dirty="0" err="1"/>
              <a:t>teknologi</a:t>
            </a:r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1523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3D5079C-7877-4DC3-8BCE-C4BE1F73DD2A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528320" y="475932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sz="4000"/>
              <a:t>Faktor – Faktor pendorong lainnya perdagangan internasional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1E5101-A7CD-4E3D-8295-B5CE8E4E21BC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528320" y="1618932"/>
            <a:ext cx="5308600" cy="442277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memenuhi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kebutuhan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barang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jasa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negeri</a:t>
            </a:r>
          </a:p>
          <a:p>
            <a:pPr algn="just"/>
            <a:r>
              <a:rPr lang="en-US" altLang="en-US" sz="2400" dirty="0" err="1"/>
              <a:t>Keinginan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memperoleh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keuntungan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meningkatkan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pendapatan</a:t>
            </a:r>
            <a:r>
              <a:rPr lang="en-US" altLang="en-US" sz="2400" dirty="0"/>
              <a:t> negara.</a:t>
            </a:r>
          </a:p>
          <a:p>
            <a:pPr algn="just"/>
            <a:r>
              <a:rPr lang="en-US" altLang="en-US" sz="2400" dirty="0" err="1"/>
              <a:t>Adanya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perbedaan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kemampuan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penguasaan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ilmu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pengetahuan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teknologi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mengolah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sumber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ekonomi</a:t>
            </a:r>
            <a:r>
              <a:rPr lang="en-US" altLang="en-US" sz="2400" dirty="0"/>
              <a:t>.</a:t>
            </a:r>
          </a:p>
          <a:p>
            <a:pPr algn="just"/>
            <a:endParaRPr lang="en-US" alt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AD16D7-9C44-42C8-B04B-1E15E894AF62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6095999" y="1618931"/>
            <a:ext cx="5567681" cy="442277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en-US" sz="2400" dirty="0" err="1"/>
              <a:t>Adanya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kelebihan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produk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negeri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perlu</a:t>
            </a:r>
            <a:r>
              <a:rPr lang="en-US" altLang="en-US" sz="2400" dirty="0"/>
              <a:t> pasar </a:t>
            </a:r>
            <a:r>
              <a:rPr lang="en-US" altLang="en-US" sz="2400" dirty="0" err="1"/>
              <a:t>baru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menjual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produk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.</a:t>
            </a:r>
          </a:p>
          <a:p>
            <a:pPr algn="just"/>
            <a:r>
              <a:rPr lang="en-US" altLang="en-US" sz="2400" dirty="0" err="1"/>
              <a:t>Keinginan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kerja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sama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hubungan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dukungan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negara lain.</a:t>
            </a:r>
          </a:p>
          <a:p>
            <a:pPr algn="just"/>
            <a:r>
              <a:rPr lang="en-US" altLang="en-US" sz="2400" dirty="0" err="1"/>
              <a:t>Terjadinya</a:t>
            </a:r>
            <a:r>
              <a:rPr lang="en-US" altLang="en-US" sz="2400" dirty="0"/>
              <a:t> era </a:t>
            </a:r>
            <a:r>
              <a:rPr lang="en-US" altLang="en-US" sz="2400" dirty="0" err="1"/>
              <a:t>globalisasi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negara pun di dunia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hidup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sendiri</a:t>
            </a:r>
            <a:r>
              <a:rPr lang="en-US" altLang="en-US" sz="2400" dirty="0"/>
              <a:t>.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33637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5BC236A-0512-409D-A5ED-8C2D60E7301F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977080" y="429829"/>
            <a:ext cx="876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/>
              <a:t>Manfaat Perdagangan Internasional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594E18-F078-41CD-98E8-84CC5AC3F388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3676035" y="1572829"/>
            <a:ext cx="4346575" cy="442277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err="1"/>
              <a:t>Memperoleh</a:t>
            </a:r>
            <a:r>
              <a:rPr lang="en-US" altLang="en-US" dirty="0"/>
              <a:t> </a:t>
            </a:r>
            <a:r>
              <a:rPr lang="en-US" altLang="en-US" dirty="0" err="1"/>
              <a:t>Devisa</a:t>
            </a:r>
            <a:endParaRPr lang="en-US" altLang="en-US" dirty="0"/>
          </a:p>
          <a:p>
            <a:r>
              <a:rPr lang="en-US" altLang="en-US" dirty="0" err="1"/>
              <a:t>Memperluas</a:t>
            </a:r>
            <a:r>
              <a:rPr lang="en-US" altLang="en-US" dirty="0"/>
              <a:t> </a:t>
            </a:r>
            <a:r>
              <a:rPr lang="en-US" altLang="en-US" dirty="0" err="1"/>
              <a:t>Kesempatan</a:t>
            </a:r>
            <a:r>
              <a:rPr lang="en-US" altLang="en-US" dirty="0"/>
              <a:t> </a:t>
            </a:r>
            <a:r>
              <a:rPr lang="en-US" altLang="en-US" dirty="0" err="1"/>
              <a:t>Kerja</a:t>
            </a:r>
            <a:endParaRPr lang="en-US" altLang="en-US" dirty="0"/>
          </a:p>
          <a:p>
            <a:r>
              <a:rPr lang="en-US" altLang="en-US" dirty="0" err="1"/>
              <a:t>Menstabilkan</a:t>
            </a:r>
            <a:r>
              <a:rPr lang="en-US" altLang="en-US" dirty="0"/>
              <a:t> </a:t>
            </a:r>
            <a:r>
              <a:rPr lang="en-US" altLang="en-US" dirty="0" err="1"/>
              <a:t>Harga-Harga</a:t>
            </a:r>
            <a:endParaRPr lang="en-US" altLang="en-US" dirty="0"/>
          </a:p>
          <a:p>
            <a:r>
              <a:rPr lang="en-US" altLang="en-US" dirty="0" err="1"/>
              <a:t>Meningkatkan</a:t>
            </a:r>
            <a:r>
              <a:rPr lang="en-US" altLang="en-US" dirty="0"/>
              <a:t> </a:t>
            </a:r>
            <a:r>
              <a:rPr lang="en-US" altLang="en-US" dirty="0" err="1"/>
              <a:t>Kualitas</a:t>
            </a:r>
            <a:r>
              <a:rPr lang="en-US" altLang="en-US" dirty="0"/>
              <a:t> </a:t>
            </a:r>
            <a:r>
              <a:rPr lang="en-US" altLang="en-US" dirty="0" err="1"/>
              <a:t>Konsumsi</a:t>
            </a:r>
            <a:endParaRPr lang="en-US" altLang="en-US" dirty="0"/>
          </a:p>
          <a:p>
            <a:r>
              <a:rPr lang="en-US" altLang="en-US" dirty="0" err="1"/>
              <a:t>Mempercepat</a:t>
            </a:r>
            <a:r>
              <a:rPr lang="en-US" altLang="en-US" dirty="0"/>
              <a:t> </a:t>
            </a:r>
            <a:r>
              <a:rPr lang="en-US" altLang="en-US" dirty="0" err="1"/>
              <a:t>Alih</a:t>
            </a:r>
            <a:r>
              <a:rPr lang="en-US" altLang="en-US" dirty="0"/>
              <a:t> </a:t>
            </a:r>
            <a:r>
              <a:rPr lang="en-US" altLang="en-US" dirty="0" err="1"/>
              <a:t>Teknologi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851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A506810-9C55-45D0-BC28-64B212515000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267746" y="405094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/>
              <a:t>Menurut Sudono Sukirno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0CE011-887D-4BD6-8799-67E683E37039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267746" y="1865594"/>
            <a:ext cx="7886700" cy="435133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/>
              <a:t>Memperoleh barang yang tidak dapat diproduksi di negeri sendiri </a:t>
            </a:r>
          </a:p>
          <a:p>
            <a:r>
              <a:rPr lang="en-US" altLang="en-US"/>
              <a:t>Memperoleh keuntungan dari spesialisasi </a:t>
            </a:r>
          </a:p>
          <a:p>
            <a:r>
              <a:rPr lang="en-US" altLang="en-US"/>
              <a:t>Memperluas pasar dan menambah keuntungan </a:t>
            </a:r>
          </a:p>
          <a:p>
            <a:r>
              <a:rPr lang="en-US" altLang="en-US"/>
              <a:t>Transfer teknologi modern</a:t>
            </a:r>
          </a:p>
        </p:txBody>
      </p:sp>
    </p:spTree>
    <p:extLst>
      <p:ext uri="{BB962C8B-B14F-4D97-AF65-F5344CB8AC3E}">
        <p14:creationId xmlns:p14="http://schemas.microsoft.com/office/powerpoint/2010/main" val="382496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7B48F3C-FCBD-4606-9D84-AD7F483A5FAD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707308" y="493584"/>
            <a:ext cx="973455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 sz="4000"/>
              <a:t>Teori Keunggulan Perdagangan Internasional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163C28-CE99-4CBE-8605-59EF3AE0B6CD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707308" y="1954084"/>
            <a:ext cx="9734550" cy="435133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en-US" sz="2400" dirty="0" err="1"/>
              <a:t>Teori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Keunggulan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Mutlak</a:t>
            </a:r>
            <a:r>
              <a:rPr lang="en-US" altLang="en-US" sz="2400" dirty="0"/>
              <a:t> (</a:t>
            </a:r>
            <a:r>
              <a:rPr lang="en-US" altLang="en-US" sz="2400" i="1" dirty="0"/>
              <a:t>Absolute Advantage Theory</a:t>
            </a:r>
            <a:r>
              <a:rPr lang="en-US" altLang="en-US" sz="2400" dirty="0"/>
              <a:t>) Adam Smith</a:t>
            </a:r>
          </a:p>
          <a:p>
            <a:pPr lvl="1" algn="just"/>
            <a:r>
              <a:rPr lang="en-US" altLang="en-US" sz="2000" dirty="0" err="1"/>
              <a:t>Suatu</a:t>
            </a:r>
            <a:r>
              <a:rPr lang="en-US" altLang="en-US" sz="2000" dirty="0"/>
              <a:t> negara </a:t>
            </a:r>
            <a:r>
              <a:rPr lang="en-US" altLang="en-US" sz="2000" dirty="0" err="1"/>
              <a:t>dikatakan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memiliki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keunggulan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mutlak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apabila</a:t>
            </a:r>
            <a:r>
              <a:rPr lang="en-US" altLang="en-US" sz="2000" dirty="0"/>
              <a:t> negara </a:t>
            </a:r>
            <a:r>
              <a:rPr lang="en-US" altLang="en-US" sz="2000" dirty="0" err="1"/>
              <a:t>tersebut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mampu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memproduksi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lebih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banyak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barang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negara lain,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menggunakan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sumber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daya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produksi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sama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keunggulan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mereka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memperoleh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keuntungan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dalam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perdagangan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internasional</a:t>
            </a:r>
            <a:r>
              <a:rPr lang="en-US" altLang="en-US" sz="2000" dirty="0"/>
              <a:t>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A0621C-43CA-4D20-9958-BA2B595A82C0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707308" y="3640430"/>
            <a:ext cx="9734550" cy="229337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en-US" sz="2400" dirty="0" err="1"/>
              <a:t>Teori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Keunggulan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Komparatif</a:t>
            </a:r>
            <a:r>
              <a:rPr lang="en-US" altLang="en-US" sz="2400" dirty="0"/>
              <a:t> (</a:t>
            </a:r>
            <a:r>
              <a:rPr lang="en-US" altLang="en-US" sz="2400" i="1" dirty="0"/>
              <a:t>Comparative </a:t>
            </a:r>
            <a:r>
              <a:rPr lang="en-US" altLang="en-US" sz="2400" i="1" dirty="0" err="1"/>
              <a:t>Advantedge</a:t>
            </a:r>
            <a:r>
              <a:rPr lang="en-US" altLang="en-US" sz="2400" i="1" dirty="0"/>
              <a:t> </a:t>
            </a:r>
            <a:r>
              <a:rPr lang="en-US" altLang="en-US" sz="2000" i="1" dirty="0"/>
              <a:t>Theory)</a:t>
            </a:r>
            <a:r>
              <a:rPr lang="en-US" altLang="en-US" sz="2000" dirty="0"/>
              <a:t> David Ricardo</a:t>
            </a:r>
          </a:p>
          <a:p>
            <a:pPr lvl="1" algn="just"/>
            <a:r>
              <a:rPr lang="en-US" altLang="en-US" sz="2000" dirty="0" err="1"/>
              <a:t>Suatu</a:t>
            </a:r>
            <a:r>
              <a:rPr lang="en-US" altLang="en-US" sz="2000" dirty="0"/>
              <a:t> negara </a:t>
            </a:r>
            <a:r>
              <a:rPr lang="en-US" altLang="en-US" sz="2000" dirty="0" err="1"/>
              <a:t>dapat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melakukan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perdagangan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internasional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meskipun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tidak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memiliki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keunggulan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mutlak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yakni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berspesialisasi</a:t>
            </a:r>
            <a:r>
              <a:rPr lang="en-US" altLang="en-US" sz="2000" dirty="0"/>
              <a:t> pada </a:t>
            </a:r>
            <a:r>
              <a:rPr lang="en-US" altLang="en-US" sz="2000" dirty="0" err="1"/>
              <a:t>barang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memiliki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kekurangan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kecil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dibandingkan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produksi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barang</a:t>
            </a:r>
            <a:r>
              <a:rPr lang="en-US" altLang="en-US" sz="2000" dirty="0"/>
              <a:t> lain.</a:t>
            </a:r>
          </a:p>
        </p:txBody>
      </p:sp>
    </p:spTree>
    <p:extLst>
      <p:ext uri="{BB962C8B-B14F-4D97-AF65-F5344CB8AC3E}">
        <p14:creationId xmlns:p14="http://schemas.microsoft.com/office/powerpoint/2010/main" val="3970152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5BB3790-8E68-4322-A806-7A47E4699F19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727587" y="448340"/>
            <a:ext cx="1026046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sz="4000"/>
              <a:t>Dampak terhadap produktifitas dan konsumsi negara yang bersangkutan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27A20B-1399-4EF5-A355-A7679094D60B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727587" y="2038229"/>
            <a:ext cx="10260460" cy="435133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err="1"/>
              <a:t>Menurunkan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biaya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produksi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melalui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kenaikan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tingkat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produksi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skala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ekonomi</a:t>
            </a:r>
            <a:r>
              <a:rPr lang="en-US" altLang="en-US" sz="2400" dirty="0"/>
              <a:t>)</a:t>
            </a:r>
          </a:p>
          <a:p>
            <a:r>
              <a:rPr lang="en-US" altLang="en-US" sz="2400" dirty="0" err="1"/>
              <a:t>Meningkatkan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produktifitas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pekerja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karena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spesialisasi</a:t>
            </a:r>
            <a:endParaRPr lang="en-US" altLang="en-US" sz="2400" dirty="0"/>
          </a:p>
          <a:p>
            <a:r>
              <a:rPr lang="en-US" altLang="en-US" sz="2400" dirty="0" err="1"/>
              <a:t>Meningkatkan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kemampuan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konsumsi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masyarakat</a:t>
            </a:r>
            <a:endParaRPr lang="en-US" altLang="en-US" sz="2400" dirty="0"/>
          </a:p>
          <a:p>
            <a:r>
              <a:rPr lang="en-US" altLang="en-US" sz="2400" dirty="0" err="1"/>
              <a:t>Meningkatkan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pilihan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konsumsi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masyarakat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09138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347DC5B-5FF4-4672-8A87-50ACEFA3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" y="1451"/>
            <a:ext cx="12188203" cy="68550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58683F8-B3A1-4E54-9645-F1579E226A21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090766" y="493584"/>
            <a:ext cx="8967634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en-US" sz="4000" dirty="0" err="1"/>
              <a:t>Wujud</a:t>
            </a:r>
            <a:r>
              <a:rPr lang="en-US" altLang="en-US" sz="4000" dirty="0"/>
              <a:t> </a:t>
            </a:r>
            <a:r>
              <a:rPr lang="en-US" altLang="en-US" sz="4000" dirty="0" err="1"/>
              <a:t>hubungan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dagang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antar</a:t>
            </a:r>
            <a:r>
              <a:rPr lang="en-US" altLang="en-US" sz="4000" dirty="0"/>
              <a:t> negara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09BB45-1F0B-4F7D-9ED7-CCE1650B226C}"/>
              </a:ext>
            </a:extLst>
          </p:cNvPr>
          <p:cNvSpPr>
            <a:spLocks noGrp="1" noRot="1" noChangeArrowheads="1"/>
          </p:cNvSpPr>
          <p:nvPr/>
        </p:nvSpPr>
        <p:spPr bwMode="auto">
          <a:xfrm>
            <a:off x="1090766" y="2013078"/>
            <a:ext cx="8967634" cy="4351338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err="1"/>
              <a:t>Ekspor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ym typeface="Wingdings" panose="05000000000000000000" pitchFamily="2" charset="2"/>
              </a:rPr>
              <a:t>hubungan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dagang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melalui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penualan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barang</a:t>
            </a:r>
            <a:r>
              <a:rPr lang="en-US" altLang="en-US" sz="2400" dirty="0">
                <a:sym typeface="Wingdings" panose="05000000000000000000" pitchFamily="2" charset="2"/>
              </a:rPr>
              <a:t> yang </a:t>
            </a:r>
            <a:r>
              <a:rPr lang="en-US" altLang="en-US" sz="2400" dirty="0" err="1">
                <a:sym typeface="Wingdings" panose="05000000000000000000" pitchFamily="2" charset="2"/>
              </a:rPr>
              <a:t>dihasilkan</a:t>
            </a:r>
            <a:r>
              <a:rPr lang="en-US" altLang="en-US" sz="2400" dirty="0">
                <a:sym typeface="Wingdings" panose="05000000000000000000" pitchFamily="2" charset="2"/>
              </a:rPr>
              <a:t> di </a:t>
            </a:r>
            <a:r>
              <a:rPr lang="en-US" altLang="en-US" sz="2400" dirty="0" err="1">
                <a:sym typeface="Wingdings" panose="05000000000000000000" pitchFamily="2" charset="2"/>
              </a:rPr>
              <a:t>suatu</a:t>
            </a:r>
            <a:r>
              <a:rPr lang="en-US" altLang="en-US" sz="2400" dirty="0">
                <a:sym typeface="Wingdings" panose="05000000000000000000" pitchFamily="2" charset="2"/>
              </a:rPr>
              <a:t> negara </a:t>
            </a:r>
            <a:r>
              <a:rPr lang="en-US" altLang="en-US" sz="2400" dirty="0" err="1">
                <a:sym typeface="Wingdings" panose="05000000000000000000" pitchFamily="2" charset="2"/>
              </a:rPr>
              <a:t>ke</a:t>
            </a:r>
            <a:r>
              <a:rPr lang="en-US" altLang="en-US" sz="2400" dirty="0">
                <a:sym typeface="Wingdings" panose="05000000000000000000" pitchFamily="2" charset="2"/>
              </a:rPr>
              <a:t> negara lain.</a:t>
            </a:r>
          </a:p>
          <a:p>
            <a:r>
              <a:rPr lang="en-US" altLang="en-US" sz="2400" dirty="0" err="1">
                <a:sym typeface="Wingdings" panose="05000000000000000000" pitchFamily="2" charset="2"/>
              </a:rPr>
              <a:t>Impor</a:t>
            </a:r>
            <a:r>
              <a:rPr lang="en-US" altLang="en-US" sz="2400" dirty="0">
                <a:sym typeface="Wingdings" panose="05000000000000000000" pitchFamily="2" charset="2"/>
              </a:rPr>
              <a:t>  </a:t>
            </a:r>
            <a:r>
              <a:rPr lang="en-US" altLang="en-US" sz="2400" dirty="0" err="1">
                <a:sym typeface="Wingdings" panose="05000000000000000000" pitchFamily="2" charset="2"/>
              </a:rPr>
              <a:t>hubungan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dagang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dengan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cara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membeli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barang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dari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luar</a:t>
            </a:r>
            <a:r>
              <a:rPr lang="en-US" altLang="en-US" sz="2400" dirty="0">
                <a:sym typeface="Wingdings" panose="05000000000000000000" pitchFamily="2" charset="2"/>
              </a:rPr>
              <a:t> negeri </a:t>
            </a:r>
            <a:r>
              <a:rPr lang="en-US" altLang="en-US" sz="2400" dirty="0" err="1">
                <a:sym typeface="Wingdings" panose="05000000000000000000" pitchFamily="2" charset="2"/>
              </a:rPr>
              <a:t>untuk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kebutuhan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dalam</a:t>
            </a:r>
            <a:r>
              <a:rPr lang="en-US" altLang="en-US" sz="2400" dirty="0">
                <a:sym typeface="Wingdings" panose="05000000000000000000" pitchFamily="2" charset="2"/>
              </a:rPr>
              <a:t> negeri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85537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466</Words>
  <Application>Microsoft Office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Ghufran Ghozali</dc:creator>
  <cp:lastModifiedBy>Ghufran Ghozali</cp:lastModifiedBy>
  <cp:revision>2</cp:revision>
  <dcterms:created xsi:type="dcterms:W3CDTF">2020-08-22T23:05:37Z</dcterms:created>
  <dcterms:modified xsi:type="dcterms:W3CDTF">2020-08-22T23:17:33Z</dcterms:modified>
</cp:coreProperties>
</file>