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7" r:id="rId4"/>
    <p:sldId id="268" r:id="rId5"/>
    <p:sldId id="259" r:id="rId6"/>
    <p:sldId id="263" r:id="rId7"/>
    <p:sldId id="264" r:id="rId8"/>
    <p:sldId id="284" r:id="rId9"/>
    <p:sldId id="280" r:id="rId10"/>
    <p:sldId id="28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snapToGrid="0">
      <p:cViewPr>
        <p:scale>
          <a:sx n="50" d="100"/>
          <a:sy n="50" d="100"/>
        </p:scale>
        <p:origin x="121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D1356-025F-46BD-B703-32FABEF3ED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8B2DC17B-5E7C-44B7-90A4-E157083001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EE203D12-1021-4653-AE37-44DE941F5B89}"/>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5" name="Footer Placeholder 4">
            <a:extLst>
              <a:ext uri="{FF2B5EF4-FFF2-40B4-BE49-F238E27FC236}">
                <a16:creationId xmlns:a16="http://schemas.microsoft.com/office/drawing/2014/main" id="{D56AEA2F-D41F-41EC-83F3-189CD1E8540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AD2625C2-D30C-421C-81B0-283342B1FD38}"/>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3756924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3C860-640A-4EAB-8514-313DF7DDC8AA}"/>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6480C56E-BC30-47DD-B374-0DF86A3DC1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CBEF018-9637-425D-A10E-A9EB015D2656}"/>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5" name="Footer Placeholder 4">
            <a:extLst>
              <a:ext uri="{FF2B5EF4-FFF2-40B4-BE49-F238E27FC236}">
                <a16:creationId xmlns:a16="http://schemas.microsoft.com/office/drawing/2014/main" id="{5185141B-3AF1-47E5-AB76-E4589C6A9EC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2979CD9F-290B-4809-BDDE-9C65A4C41503}"/>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2049657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14F21D-9040-4AB3-8B35-4377665A46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76EA8D85-3696-4348-97ED-FC7110B3FE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43B005FE-B8E8-43AF-9B70-9203C55E7347}"/>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5" name="Footer Placeholder 4">
            <a:extLst>
              <a:ext uri="{FF2B5EF4-FFF2-40B4-BE49-F238E27FC236}">
                <a16:creationId xmlns:a16="http://schemas.microsoft.com/office/drawing/2014/main" id="{811435E6-AF7C-4273-8826-770BF8FD58C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ED8A98A-9D8B-4972-9D2B-B2A8CB000705}"/>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749024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id-ID"/>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6">
            <a:extLst>
              <a:ext uri="{FF2B5EF4-FFF2-40B4-BE49-F238E27FC236}">
                <a16:creationId xmlns:a16="http://schemas.microsoft.com/office/drawing/2014/main" id="{092E76DD-E8D4-49F6-AA30-C52BE064DC24}"/>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7">
            <a:extLst>
              <a:ext uri="{FF2B5EF4-FFF2-40B4-BE49-F238E27FC236}">
                <a16:creationId xmlns:a16="http://schemas.microsoft.com/office/drawing/2014/main" id="{4907CF7F-D88A-425D-A514-D643420E0829}"/>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8">
            <a:extLst>
              <a:ext uri="{FF2B5EF4-FFF2-40B4-BE49-F238E27FC236}">
                <a16:creationId xmlns:a16="http://schemas.microsoft.com/office/drawing/2014/main" id="{20A725B0-D38F-4C33-89EE-9534B2386814}"/>
              </a:ext>
            </a:extLst>
          </p:cNvPr>
          <p:cNvSpPr>
            <a:spLocks noGrp="1" noChangeArrowheads="1"/>
          </p:cNvSpPr>
          <p:nvPr>
            <p:ph type="sldNum" sz="quarter" idx="12"/>
          </p:nvPr>
        </p:nvSpPr>
        <p:spPr/>
        <p:txBody>
          <a:bodyPr/>
          <a:lstStyle>
            <a:lvl1pPr>
              <a:defRPr/>
            </a:lvl1pPr>
          </a:lstStyle>
          <a:p>
            <a:fld id="{23629590-E642-4C09-BB42-05C4AF43E898}" type="slidenum">
              <a:rPr lang="en-US" altLang="en-US"/>
              <a:pPr/>
              <a:t>‹#›</a:t>
            </a:fld>
            <a:endParaRPr lang="en-US" altLang="en-US"/>
          </a:p>
        </p:txBody>
      </p:sp>
    </p:spTree>
    <p:extLst>
      <p:ext uri="{BB962C8B-B14F-4D97-AF65-F5344CB8AC3E}">
        <p14:creationId xmlns:p14="http://schemas.microsoft.com/office/powerpoint/2010/main" val="329159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6330-2476-4598-A06F-DEF78CED1B23}"/>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C212E0A3-E410-4A76-BC09-AEA023D0EB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AF07D73D-1AEB-4452-AB08-CDDE61140483}"/>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5" name="Footer Placeholder 4">
            <a:extLst>
              <a:ext uri="{FF2B5EF4-FFF2-40B4-BE49-F238E27FC236}">
                <a16:creationId xmlns:a16="http://schemas.microsoft.com/office/drawing/2014/main" id="{DD5F0A06-49D5-4333-B447-BCEBC0447CE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9F6DCAF-4693-4225-8C38-BFE4E9F95551}"/>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4166926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DE3B3-DED0-4E0A-9B9A-E615FABFBE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646CD939-7D06-4BC8-8E86-E7E4FB78B2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7DBC19-F95C-4D26-AC36-C956831D4BEC}"/>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5" name="Footer Placeholder 4">
            <a:extLst>
              <a:ext uri="{FF2B5EF4-FFF2-40B4-BE49-F238E27FC236}">
                <a16:creationId xmlns:a16="http://schemas.microsoft.com/office/drawing/2014/main" id="{4744135F-766F-45BE-B3AB-EE81FABE21E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849C737-DB0E-48C9-8F6B-1DBD7EEB656D}"/>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3009095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1FE6A-5A34-4F74-BCC5-839D8BCEE5F4}"/>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C1989166-D08D-4662-BF2D-1EE3697276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A269464C-42F5-467D-97DF-35B376B64E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A65B7482-AC87-4B50-91D4-EEBF16130E65}"/>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6" name="Footer Placeholder 5">
            <a:extLst>
              <a:ext uri="{FF2B5EF4-FFF2-40B4-BE49-F238E27FC236}">
                <a16:creationId xmlns:a16="http://schemas.microsoft.com/office/drawing/2014/main" id="{2B2721F6-A4BD-417B-97F3-317D4A1326BE}"/>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627AF321-88DC-4CC0-B41D-DDBFB0FADCD8}"/>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56924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B3113-F63A-470B-A4E7-ED54F3961FC8}"/>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BA46F799-F892-4ADE-82CA-3FBE6168A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59FA08-67C2-4810-8F04-D8B9EDF9C9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E800D85E-172F-4325-90DD-C7E3F66EDF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46B0C7-7552-42FB-8938-66984E1BCA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367D369A-43C5-41F3-B5E5-7C6F6E0CD3FF}"/>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8" name="Footer Placeholder 7">
            <a:extLst>
              <a:ext uri="{FF2B5EF4-FFF2-40B4-BE49-F238E27FC236}">
                <a16:creationId xmlns:a16="http://schemas.microsoft.com/office/drawing/2014/main" id="{7AD06394-34B8-4CB9-98EE-A363287D732B}"/>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B82B510C-66F1-4235-9550-4CD38750B087}"/>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124006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1E2DA-BF27-49EE-A530-3D3384866318}"/>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437C4832-6584-492B-8C4A-3C37941B826A}"/>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4" name="Footer Placeholder 3">
            <a:extLst>
              <a:ext uri="{FF2B5EF4-FFF2-40B4-BE49-F238E27FC236}">
                <a16:creationId xmlns:a16="http://schemas.microsoft.com/office/drawing/2014/main" id="{33DF7346-A383-4B74-AD57-F090904E8E4D}"/>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558ED034-D158-4898-80D0-8ED9A3D88E4B}"/>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229083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A4890A-235A-449F-B98C-BFC3C3B91A06}"/>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3" name="Footer Placeholder 2">
            <a:extLst>
              <a:ext uri="{FF2B5EF4-FFF2-40B4-BE49-F238E27FC236}">
                <a16:creationId xmlns:a16="http://schemas.microsoft.com/office/drawing/2014/main" id="{816FF454-572A-441B-A335-549423787295}"/>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40A70FE5-C454-4768-B94F-6194D3EF67BA}"/>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1616360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955DD-AB70-4E76-97DB-633A38FB45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E164DE1E-872A-41C3-94D2-0BAE489DDC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83F70E4A-89B4-49A1-A91B-B88C82D314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ED6D85-5D43-436C-92A2-8B50CB453E72}"/>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6" name="Footer Placeholder 5">
            <a:extLst>
              <a:ext uri="{FF2B5EF4-FFF2-40B4-BE49-F238E27FC236}">
                <a16:creationId xmlns:a16="http://schemas.microsoft.com/office/drawing/2014/main" id="{32701B88-35D3-4831-8AAC-16C8BF32AD7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D0D22715-2D14-4070-9AE9-ACABCCF141FF}"/>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23793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792DC-1F31-4F96-951A-3D53AF8BB9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FC3937CB-0AF8-4575-BC34-82C1BD994B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143EE172-1217-4E8D-8559-D527B019AD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96CA39-B741-4E2B-A797-9E1AE36F590C}"/>
              </a:ext>
            </a:extLst>
          </p:cNvPr>
          <p:cNvSpPr>
            <a:spLocks noGrp="1"/>
          </p:cNvSpPr>
          <p:nvPr>
            <p:ph type="dt" sz="half" idx="10"/>
          </p:nvPr>
        </p:nvSpPr>
        <p:spPr/>
        <p:txBody>
          <a:bodyPr/>
          <a:lstStyle/>
          <a:p>
            <a:fld id="{B5A6269D-0785-496C-8B17-235B2F600034}" type="datetimeFigureOut">
              <a:rPr lang="en-ID" smtClean="0"/>
              <a:t>23/08/2020</a:t>
            </a:fld>
            <a:endParaRPr lang="en-ID"/>
          </a:p>
        </p:txBody>
      </p:sp>
      <p:sp>
        <p:nvSpPr>
          <p:cNvPr id="6" name="Footer Placeholder 5">
            <a:extLst>
              <a:ext uri="{FF2B5EF4-FFF2-40B4-BE49-F238E27FC236}">
                <a16:creationId xmlns:a16="http://schemas.microsoft.com/office/drawing/2014/main" id="{26DC16B3-8691-49D4-928F-615EA9CD4181}"/>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72E9EB65-2CD9-4424-8D91-5B2257A2E622}"/>
              </a:ext>
            </a:extLst>
          </p:cNvPr>
          <p:cNvSpPr>
            <a:spLocks noGrp="1"/>
          </p:cNvSpPr>
          <p:nvPr>
            <p:ph type="sldNum" sz="quarter" idx="12"/>
          </p:nvPr>
        </p:nvSpPr>
        <p:spPr/>
        <p:txBody>
          <a:bodyPr/>
          <a:lstStyle/>
          <a:p>
            <a:fld id="{1D5546A6-77B0-4907-8499-002ED6770240}" type="slidenum">
              <a:rPr lang="en-ID" smtClean="0"/>
              <a:t>‹#›</a:t>
            </a:fld>
            <a:endParaRPr lang="en-ID"/>
          </a:p>
        </p:txBody>
      </p:sp>
    </p:spTree>
    <p:extLst>
      <p:ext uri="{BB962C8B-B14F-4D97-AF65-F5344CB8AC3E}">
        <p14:creationId xmlns:p14="http://schemas.microsoft.com/office/powerpoint/2010/main" val="1952127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031093-8852-4D53-B575-5918AB731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C086DED4-696F-469B-AEA1-D9E894A016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FA66C1D-F0B4-4D67-9822-F20E2511C7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A6269D-0785-496C-8B17-235B2F600034}" type="datetimeFigureOut">
              <a:rPr lang="en-ID" smtClean="0"/>
              <a:t>23/08/2020</a:t>
            </a:fld>
            <a:endParaRPr lang="en-ID"/>
          </a:p>
        </p:txBody>
      </p:sp>
      <p:sp>
        <p:nvSpPr>
          <p:cNvPr id="5" name="Footer Placeholder 4">
            <a:extLst>
              <a:ext uri="{FF2B5EF4-FFF2-40B4-BE49-F238E27FC236}">
                <a16:creationId xmlns:a16="http://schemas.microsoft.com/office/drawing/2014/main" id="{F76859E3-6212-47AC-96D9-CF3F5745F0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8BEFC1F2-2515-4C09-8945-A34018E8CF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546A6-77B0-4907-8499-002ED6770240}" type="slidenum">
              <a:rPr lang="en-ID" smtClean="0"/>
              <a:t>‹#›</a:t>
            </a:fld>
            <a:endParaRPr lang="en-ID"/>
          </a:p>
        </p:txBody>
      </p:sp>
    </p:spTree>
    <p:extLst>
      <p:ext uri="{BB962C8B-B14F-4D97-AF65-F5344CB8AC3E}">
        <p14:creationId xmlns:p14="http://schemas.microsoft.com/office/powerpoint/2010/main" val="2029774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41886C7D-4492-4547-8EF8-CC323FD0C9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 y="1451"/>
            <a:ext cx="12188203" cy="6855097"/>
          </a:xfrm>
          <a:prstGeom prst="rect">
            <a:avLst/>
          </a:prstGeom>
        </p:spPr>
      </p:pic>
      <p:sp>
        <p:nvSpPr>
          <p:cNvPr id="2070" name="Oval 22">
            <a:extLst>
              <a:ext uri="{FF2B5EF4-FFF2-40B4-BE49-F238E27FC236}">
                <a16:creationId xmlns:a16="http://schemas.microsoft.com/office/drawing/2014/main" id="{F12842C6-CA89-40EA-8B2E-104EF4566F5F}"/>
              </a:ext>
            </a:extLst>
          </p:cNvPr>
          <p:cNvSpPr>
            <a:spLocks noChangeArrowheads="1"/>
          </p:cNvSpPr>
          <p:nvPr/>
        </p:nvSpPr>
        <p:spPr bwMode="auto">
          <a:xfrm>
            <a:off x="6888164" y="3789364"/>
            <a:ext cx="71437" cy="71437"/>
          </a:xfrm>
          <a:prstGeom prst="ellipse">
            <a:avLst/>
          </a:prstGeom>
          <a:gradFill rotWithShape="1">
            <a:gsLst>
              <a:gs pos="0">
                <a:srgbClr val="FFCCCC"/>
              </a:gs>
              <a:gs pos="100000">
                <a:srgbClr val="FF996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71" name="Oval 23">
            <a:extLst>
              <a:ext uri="{FF2B5EF4-FFF2-40B4-BE49-F238E27FC236}">
                <a16:creationId xmlns:a16="http://schemas.microsoft.com/office/drawing/2014/main" id="{77883161-B3A4-4F6C-BE89-1664ED89FEF0}"/>
              </a:ext>
            </a:extLst>
          </p:cNvPr>
          <p:cNvSpPr>
            <a:spLocks noChangeArrowheads="1"/>
          </p:cNvSpPr>
          <p:nvPr/>
        </p:nvSpPr>
        <p:spPr bwMode="auto">
          <a:xfrm>
            <a:off x="7104063" y="3860801"/>
            <a:ext cx="144462" cy="144463"/>
          </a:xfrm>
          <a:prstGeom prst="ellipse">
            <a:avLst/>
          </a:prstGeom>
          <a:gradFill rotWithShape="1">
            <a:gsLst>
              <a:gs pos="0">
                <a:srgbClr val="FFCC99"/>
              </a:gs>
              <a:gs pos="100000">
                <a:srgbClr val="FFCC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83" name="Oval 35">
            <a:extLst>
              <a:ext uri="{FF2B5EF4-FFF2-40B4-BE49-F238E27FC236}">
                <a16:creationId xmlns:a16="http://schemas.microsoft.com/office/drawing/2014/main" id="{4D5E7A4C-F007-42D3-B34E-28EA0219BD72}"/>
              </a:ext>
            </a:extLst>
          </p:cNvPr>
          <p:cNvSpPr>
            <a:spLocks noChangeArrowheads="1"/>
          </p:cNvSpPr>
          <p:nvPr/>
        </p:nvSpPr>
        <p:spPr bwMode="auto">
          <a:xfrm>
            <a:off x="6743701" y="4005263"/>
            <a:ext cx="144463" cy="144462"/>
          </a:xfrm>
          <a:prstGeom prst="ellipse">
            <a:avLst/>
          </a:prstGeom>
          <a:gradFill rotWithShape="1">
            <a:gsLst>
              <a:gs pos="0">
                <a:schemeClr val="accent1"/>
              </a:gs>
              <a:gs pos="100000">
                <a:srgbClr val="0099FF"/>
              </a:gs>
            </a:gsLst>
            <a:path path="shape">
              <a:fillToRect l="50000" t="50000" r="50000" b="50000"/>
            </a:path>
          </a:gradFill>
          <a:ln w="9525">
            <a:solidFill>
              <a:schemeClr val="accent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50" name="Rectangle 2">
            <a:extLst>
              <a:ext uri="{FF2B5EF4-FFF2-40B4-BE49-F238E27FC236}">
                <a16:creationId xmlns:a16="http://schemas.microsoft.com/office/drawing/2014/main" id="{D540BCF2-4549-45D1-AA95-91B89AC140FD}"/>
              </a:ext>
            </a:extLst>
          </p:cNvPr>
          <p:cNvSpPr>
            <a:spLocks noGrp="1" noChangeArrowheads="1"/>
          </p:cNvSpPr>
          <p:nvPr>
            <p:ph type="title"/>
          </p:nvPr>
        </p:nvSpPr>
        <p:spPr>
          <a:xfrm>
            <a:off x="1981200" y="274639"/>
            <a:ext cx="8229600" cy="490537"/>
          </a:xfrm>
        </p:spPr>
        <p:txBody>
          <a:bodyPr rtlCol="0">
            <a:normAutofit fontScale="90000"/>
          </a:bodyPr>
          <a:lstStyle/>
          <a:p>
            <a:pPr>
              <a:defRPr/>
            </a:pPr>
            <a:r>
              <a:rPr lang="en-US" altLang="en-US" sz="4000">
                <a:latin typeface="Cooper Black" panose="0208090404030B020404" pitchFamily="18" charset="0"/>
              </a:rPr>
              <a:t>TATA SURYA</a:t>
            </a:r>
          </a:p>
        </p:txBody>
      </p:sp>
      <p:sp>
        <p:nvSpPr>
          <p:cNvPr id="2051" name="Rectangle 3">
            <a:extLst>
              <a:ext uri="{FF2B5EF4-FFF2-40B4-BE49-F238E27FC236}">
                <a16:creationId xmlns:a16="http://schemas.microsoft.com/office/drawing/2014/main" id="{A4DE7FBF-89E0-4FB5-AAB1-23894560CCC4}"/>
              </a:ext>
            </a:extLst>
          </p:cNvPr>
          <p:cNvSpPr>
            <a:spLocks noGrp="1" noChangeArrowheads="1"/>
          </p:cNvSpPr>
          <p:nvPr>
            <p:ph sz="half" idx="1"/>
          </p:nvPr>
        </p:nvSpPr>
        <p:spPr bwMode="auto">
          <a:xfrm>
            <a:off x="1847851" y="765175"/>
            <a:ext cx="8640763" cy="503238"/>
          </a:xfrm>
        </p:spPr>
        <p:txBody>
          <a:bodyPr wrap="square" numCol="1" anchor="t" anchorCtr="0" compatLnSpc="1">
            <a:prstTxWarp prst="textNoShape">
              <a:avLst/>
            </a:prstTxWarp>
          </a:bodyPr>
          <a:lstStyle/>
          <a:p>
            <a:pPr>
              <a:buFontTx/>
              <a:buNone/>
            </a:pPr>
            <a:r>
              <a:rPr lang="en-US" altLang="en-US" sz="2400"/>
              <a:t>Susunan Matahari dan anggota tata surya yang mengitarinya.</a:t>
            </a:r>
          </a:p>
        </p:txBody>
      </p:sp>
      <p:sp>
        <p:nvSpPr>
          <p:cNvPr id="2088" name="Rectangle 40">
            <a:extLst>
              <a:ext uri="{FF2B5EF4-FFF2-40B4-BE49-F238E27FC236}">
                <a16:creationId xmlns:a16="http://schemas.microsoft.com/office/drawing/2014/main" id="{354B1A49-576D-46CE-BE48-11D92519EF17}"/>
              </a:ext>
            </a:extLst>
          </p:cNvPr>
          <p:cNvSpPr>
            <a:spLocks noGrp="1" noChangeArrowheads="1"/>
          </p:cNvSpPr>
          <p:nvPr>
            <p:ph sz="half" idx="2"/>
          </p:nvPr>
        </p:nvSpPr>
        <p:spPr bwMode="auto">
          <a:xfrm>
            <a:off x="2566989" y="1196976"/>
            <a:ext cx="3671887" cy="1584325"/>
          </a:xfrm>
        </p:spPr>
        <p:txBody>
          <a:bodyPr wrap="square" numCol="1" anchor="t" anchorCtr="0" compatLnSpc="1">
            <a:prstTxWarp prst="textNoShape">
              <a:avLst/>
            </a:prstTxWarp>
          </a:bodyPr>
          <a:lstStyle/>
          <a:p>
            <a:pPr marL="533400" indent="-533400">
              <a:buNone/>
            </a:pPr>
            <a:r>
              <a:rPr lang="en-US" altLang="en-US" sz="2400" b="1"/>
              <a:t>Anggota Tata Surya:</a:t>
            </a:r>
          </a:p>
          <a:p>
            <a:pPr marL="533400" indent="-533400">
              <a:buFontTx/>
              <a:buAutoNum type="arabicPeriod"/>
            </a:pPr>
            <a:r>
              <a:rPr lang="en-US" altLang="en-US" sz="3200" b="1"/>
              <a:t>Planet</a:t>
            </a:r>
          </a:p>
          <a:p>
            <a:pPr marL="533400" indent="-533400">
              <a:buFontTx/>
              <a:buAutoNum type="arabicPeriod"/>
            </a:pPr>
            <a:r>
              <a:rPr lang="en-US" altLang="en-US" sz="2000" b="1"/>
              <a:t>Asteroid</a:t>
            </a:r>
          </a:p>
        </p:txBody>
      </p:sp>
      <p:sp>
        <p:nvSpPr>
          <p:cNvPr id="2058" name="Oval 10">
            <a:extLst>
              <a:ext uri="{FF2B5EF4-FFF2-40B4-BE49-F238E27FC236}">
                <a16:creationId xmlns:a16="http://schemas.microsoft.com/office/drawing/2014/main" id="{30072BB9-E292-4280-8334-97D2F4E9F6DD}"/>
              </a:ext>
            </a:extLst>
          </p:cNvPr>
          <p:cNvSpPr>
            <a:spLocks noChangeArrowheads="1"/>
          </p:cNvSpPr>
          <p:nvPr/>
        </p:nvSpPr>
        <p:spPr bwMode="auto">
          <a:xfrm>
            <a:off x="4368800" y="3429000"/>
            <a:ext cx="3168650" cy="744538"/>
          </a:xfrm>
          <a:prstGeom prst="ellipse">
            <a:avLst/>
          </a:prstGeom>
          <a:noFill/>
          <a:ln w="317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60" name="Oval 12">
            <a:extLst>
              <a:ext uri="{FF2B5EF4-FFF2-40B4-BE49-F238E27FC236}">
                <a16:creationId xmlns:a16="http://schemas.microsoft.com/office/drawing/2014/main" id="{A5CB7085-20C1-4910-9AF6-BB565F34F917}"/>
              </a:ext>
            </a:extLst>
          </p:cNvPr>
          <p:cNvSpPr>
            <a:spLocks noChangeArrowheads="1"/>
          </p:cNvSpPr>
          <p:nvPr/>
        </p:nvSpPr>
        <p:spPr bwMode="auto">
          <a:xfrm>
            <a:off x="4081464" y="3284539"/>
            <a:ext cx="3743325" cy="993775"/>
          </a:xfrm>
          <a:prstGeom prst="ellipse">
            <a:avLst/>
          </a:prstGeom>
          <a:noFill/>
          <a:ln w="317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61" name="Oval 13">
            <a:extLst>
              <a:ext uri="{FF2B5EF4-FFF2-40B4-BE49-F238E27FC236}">
                <a16:creationId xmlns:a16="http://schemas.microsoft.com/office/drawing/2014/main" id="{44D0F497-EA88-4940-B0E1-47C7147B9A14}"/>
              </a:ext>
            </a:extLst>
          </p:cNvPr>
          <p:cNvSpPr>
            <a:spLocks noChangeArrowheads="1"/>
          </p:cNvSpPr>
          <p:nvPr/>
        </p:nvSpPr>
        <p:spPr bwMode="auto">
          <a:xfrm>
            <a:off x="3505201" y="3068638"/>
            <a:ext cx="4824413" cy="1382712"/>
          </a:xfrm>
          <a:prstGeom prst="ellipse">
            <a:avLst/>
          </a:prstGeom>
          <a:noFill/>
          <a:ln w="317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62" name="Oval 14">
            <a:extLst>
              <a:ext uri="{FF2B5EF4-FFF2-40B4-BE49-F238E27FC236}">
                <a16:creationId xmlns:a16="http://schemas.microsoft.com/office/drawing/2014/main" id="{80C8E6B0-4816-4CDD-9812-C908708C5C7E}"/>
              </a:ext>
            </a:extLst>
          </p:cNvPr>
          <p:cNvSpPr>
            <a:spLocks noChangeArrowheads="1"/>
          </p:cNvSpPr>
          <p:nvPr/>
        </p:nvSpPr>
        <p:spPr bwMode="auto">
          <a:xfrm>
            <a:off x="3216276" y="2924175"/>
            <a:ext cx="5400675" cy="1631950"/>
          </a:xfrm>
          <a:prstGeom prst="ellipse">
            <a:avLst/>
          </a:prstGeom>
          <a:noFill/>
          <a:ln w="317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63" name="Oval 15">
            <a:extLst>
              <a:ext uri="{FF2B5EF4-FFF2-40B4-BE49-F238E27FC236}">
                <a16:creationId xmlns:a16="http://schemas.microsoft.com/office/drawing/2014/main" id="{1504B28A-D2EB-4CB9-94CB-F2DD008821C9}"/>
              </a:ext>
            </a:extLst>
          </p:cNvPr>
          <p:cNvSpPr>
            <a:spLocks noChangeArrowheads="1"/>
          </p:cNvSpPr>
          <p:nvPr/>
        </p:nvSpPr>
        <p:spPr bwMode="auto">
          <a:xfrm>
            <a:off x="2857500" y="2781300"/>
            <a:ext cx="6191250" cy="1912938"/>
          </a:xfrm>
          <a:prstGeom prst="ellipse">
            <a:avLst/>
          </a:prstGeom>
          <a:noFill/>
          <a:ln w="317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64" name="Oval 16">
            <a:extLst>
              <a:ext uri="{FF2B5EF4-FFF2-40B4-BE49-F238E27FC236}">
                <a16:creationId xmlns:a16="http://schemas.microsoft.com/office/drawing/2014/main" id="{AF53B200-B4D1-4DF5-85D9-6D0AD1DC76A6}"/>
              </a:ext>
            </a:extLst>
          </p:cNvPr>
          <p:cNvSpPr>
            <a:spLocks noChangeArrowheads="1"/>
          </p:cNvSpPr>
          <p:nvPr/>
        </p:nvSpPr>
        <p:spPr bwMode="auto">
          <a:xfrm>
            <a:off x="2424113" y="2636839"/>
            <a:ext cx="7129462" cy="2232025"/>
          </a:xfrm>
          <a:prstGeom prst="ellipse">
            <a:avLst/>
          </a:prstGeom>
          <a:noFill/>
          <a:ln w="317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57" name="Arc 9">
            <a:extLst>
              <a:ext uri="{FF2B5EF4-FFF2-40B4-BE49-F238E27FC236}">
                <a16:creationId xmlns:a16="http://schemas.microsoft.com/office/drawing/2014/main" id="{3D24E549-D437-4A8F-939D-F43C257C28C3}"/>
              </a:ext>
            </a:extLst>
          </p:cNvPr>
          <p:cNvSpPr>
            <a:spLocks/>
          </p:cNvSpPr>
          <p:nvPr/>
        </p:nvSpPr>
        <p:spPr bwMode="auto">
          <a:xfrm>
            <a:off x="4964114" y="3730625"/>
            <a:ext cx="2016125" cy="304800"/>
          </a:xfrm>
          <a:custGeom>
            <a:avLst/>
            <a:gdLst>
              <a:gd name="T0" fmla="*/ 2147483646 w 43200"/>
              <a:gd name="T1" fmla="*/ 0 h 41719"/>
              <a:gd name="T2" fmla="*/ 2147483646 w 43200"/>
              <a:gd name="T3" fmla="*/ 2147483646 h 41719"/>
              <a:gd name="T4" fmla="*/ 2147483646 w 43200"/>
              <a:gd name="T5" fmla="*/ 2147483646 h 41719"/>
              <a:gd name="T6" fmla="*/ 0 60000 65536"/>
              <a:gd name="T7" fmla="*/ 0 60000 65536"/>
              <a:gd name="T8" fmla="*/ 0 60000 65536"/>
              <a:gd name="T9" fmla="*/ 0 w 43200"/>
              <a:gd name="T10" fmla="*/ 0 h 41719"/>
              <a:gd name="T11" fmla="*/ 43200 w 43200"/>
              <a:gd name="T12" fmla="*/ 41719 h 41719"/>
            </a:gdLst>
            <a:ahLst/>
            <a:cxnLst>
              <a:cxn ang="T6">
                <a:pos x="T0" y="T1"/>
              </a:cxn>
              <a:cxn ang="T7">
                <a:pos x="T2" y="T3"/>
              </a:cxn>
              <a:cxn ang="T8">
                <a:pos x="T4" y="T5"/>
              </a:cxn>
            </a:cxnLst>
            <a:rect l="T9" t="T10" r="T11" b="T12"/>
            <a:pathLst>
              <a:path w="43200" h="41719" fill="none" extrusionOk="0">
                <a:moveTo>
                  <a:pt x="29460" y="-1"/>
                </a:moveTo>
                <a:cubicBezTo>
                  <a:pt x="37746" y="3237"/>
                  <a:pt x="43200" y="11223"/>
                  <a:pt x="43200" y="20119"/>
                </a:cubicBezTo>
                <a:cubicBezTo>
                  <a:pt x="43200" y="32048"/>
                  <a:pt x="33529" y="41719"/>
                  <a:pt x="21600" y="41719"/>
                </a:cubicBezTo>
                <a:cubicBezTo>
                  <a:pt x="9670" y="41719"/>
                  <a:pt x="0" y="32048"/>
                  <a:pt x="0" y="20119"/>
                </a:cubicBezTo>
                <a:cubicBezTo>
                  <a:pt x="-1" y="11726"/>
                  <a:pt x="4861" y="4093"/>
                  <a:pt x="12466" y="544"/>
                </a:cubicBezTo>
              </a:path>
              <a:path w="43200" h="41719" stroke="0" extrusionOk="0">
                <a:moveTo>
                  <a:pt x="29460" y="-1"/>
                </a:moveTo>
                <a:cubicBezTo>
                  <a:pt x="37746" y="3237"/>
                  <a:pt x="43200" y="11223"/>
                  <a:pt x="43200" y="20119"/>
                </a:cubicBezTo>
                <a:cubicBezTo>
                  <a:pt x="43200" y="32048"/>
                  <a:pt x="33529" y="41719"/>
                  <a:pt x="21600" y="41719"/>
                </a:cubicBezTo>
                <a:cubicBezTo>
                  <a:pt x="9670" y="41719"/>
                  <a:pt x="0" y="32048"/>
                  <a:pt x="0" y="20119"/>
                </a:cubicBezTo>
                <a:cubicBezTo>
                  <a:pt x="-1" y="11726"/>
                  <a:pt x="4861" y="4093"/>
                  <a:pt x="12466" y="544"/>
                </a:cubicBezTo>
                <a:lnTo>
                  <a:pt x="21600" y="20119"/>
                </a:lnTo>
                <a:lnTo>
                  <a:pt x="29460" y="-1"/>
                </a:lnTo>
                <a:close/>
              </a:path>
            </a:pathLst>
          </a:custGeom>
          <a:noFill/>
          <a:ln w="317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ID"/>
          </a:p>
        </p:txBody>
      </p:sp>
      <p:sp>
        <p:nvSpPr>
          <p:cNvPr id="2059" name="Arc 11">
            <a:extLst>
              <a:ext uri="{FF2B5EF4-FFF2-40B4-BE49-F238E27FC236}">
                <a16:creationId xmlns:a16="http://schemas.microsoft.com/office/drawing/2014/main" id="{FB929354-EFF8-4617-B4D6-8AB313E5C862}"/>
              </a:ext>
            </a:extLst>
          </p:cNvPr>
          <p:cNvSpPr>
            <a:spLocks/>
          </p:cNvSpPr>
          <p:nvPr/>
        </p:nvSpPr>
        <p:spPr bwMode="auto">
          <a:xfrm>
            <a:off x="4657725" y="3573463"/>
            <a:ext cx="2590800" cy="531812"/>
          </a:xfrm>
          <a:custGeom>
            <a:avLst/>
            <a:gdLst>
              <a:gd name="T0" fmla="*/ 2147483646 w 43200"/>
              <a:gd name="T1" fmla="*/ 0 h 42375"/>
              <a:gd name="T2" fmla="*/ 2147483646 w 43200"/>
              <a:gd name="T3" fmla="*/ 2147483646 h 42375"/>
              <a:gd name="T4" fmla="*/ 2147483646 w 43200"/>
              <a:gd name="T5" fmla="*/ 2147483646 h 42375"/>
              <a:gd name="T6" fmla="*/ 0 60000 65536"/>
              <a:gd name="T7" fmla="*/ 0 60000 65536"/>
              <a:gd name="T8" fmla="*/ 0 60000 65536"/>
              <a:gd name="T9" fmla="*/ 0 w 43200"/>
              <a:gd name="T10" fmla="*/ 0 h 42375"/>
              <a:gd name="T11" fmla="*/ 43200 w 43200"/>
              <a:gd name="T12" fmla="*/ 42375 h 42375"/>
            </a:gdLst>
            <a:ahLst/>
            <a:cxnLst>
              <a:cxn ang="T6">
                <a:pos x="T0" y="T1"/>
              </a:cxn>
              <a:cxn ang="T7">
                <a:pos x="T2" y="T3"/>
              </a:cxn>
              <a:cxn ang="T8">
                <a:pos x="T4" y="T5"/>
              </a:cxn>
            </a:cxnLst>
            <a:rect l="T9" t="T10" r="T11" b="T12"/>
            <a:pathLst>
              <a:path w="43200" h="42375" fill="none" extrusionOk="0">
                <a:moveTo>
                  <a:pt x="27512" y="0"/>
                </a:moveTo>
                <a:cubicBezTo>
                  <a:pt x="36796" y="2642"/>
                  <a:pt x="43200" y="11122"/>
                  <a:pt x="43200" y="20775"/>
                </a:cubicBezTo>
                <a:cubicBezTo>
                  <a:pt x="43200" y="32704"/>
                  <a:pt x="33529" y="42375"/>
                  <a:pt x="21600" y="42375"/>
                </a:cubicBezTo>
                <a:cubicBezTo>
                  <a:pt x="9670" y="42375"/>
                  <a:pt x="0" y="32704"/>
                  <a:pt x="0" y="20775"/>
                </a:cubicBezTo>
                <a:cubicBezTo>
                  <a:pt x="-1" y="11326"/>
                  <a:pt x="6140" y="2975"/>
                  <a:pt x="15158" y="157"/>
                </a:cubicBezTo>
              </a:path>
              <a:path w="43200" h="42375" stroke="0" extrusionOk="0">
                <a:moveTo>
                  <a:pt x="27512" y="0"/>
                </a:moveTo>
                <a:cubicBezTo>
                  <a:pt x="36796" y="2642"/>
                  <a:pt x="43200" y="11122"/>
                  <a:pt x="43200" y="20775"/>
                </a:cubicBezTo>
                <a:cubicBezTo>
                  <a:pt x="43200" y="32704"/>
                  <a:pt x="33529" y="42375"/>
                  <a:pt x="21600" y="42375"/>
                </a:cubicBezTo>
                <a:cubicBezTo>
                  <a:pt x="9670" y="42375"/>
                  <a:pt x="0" y="32704"/>
                  <a:pt x="0" y="20775"/>
                </a:cubicBezTo>
                <a:cubicBezTo>
                  <a:pt x="-1" y="11326"/>
                  <a:pt x="6140" y="2975"/>
                  <a:pt x="15158" y="157"/>
                </a:cubicBezTo>
                <a:lnTo>
                  <a:pt x="21600" y="20775"/>
                </a:lnTo>
                <a:lnTo>
                  <a:pt x="27512" y="0"/>
                </a:lnTo>
                <a:close/>
              </a:path>
            </a:pathLst>
          </a:custGeom>
          <a:noFill/>
          <a:ln w="317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ID"/>
          </a:p>
        </p:txBody>
      </p:sp>
      <p:sp>
        <p:nvSpPr>
          <p:cNvPr id="2076" name="Oval 28">
            <a:extLst>
              <a:ext uri="{FF2B5EF4-FFF2-40B4-BE49-F238E27FC236}">
                <a16:creationId xmlns:a16="http://schemas.microsoft.com/office/drawing/2014/main" id="{23AB8B75-AC16-4A53-96B7-39D57134B75D}"/>
              </a:ext>
            </a:extLst>
          </p:cNvPr>
          <p:cNvSpPr>
            <a:spLocks noChangeArrowheads="1"/>
          </p:cNvSpPr>
          <p:nvPr/>
        </p:nvSpPr>
        <p:spPr bwMode="auto">
          <a:xfrm>
            <a:off x="2782888" y="3860801"/>
            <a:ext cx="360362" cy="314325"/>
          </a:xfrm>
          <a:prstGeom prst="ellipse">
            <a:avLst/>
          </a:prstGeom>
          <a:gradFill rotWithShape="1">
            <a:gsLst>
              <a:gs pos="0">
                <a:srgbClr val="CCFF33"/>
              </a:gs>
              <a:gs pos="100000">
                <a:srgbClr val="3333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77" name="Oval 29">
            <a:extLst>
              <a:ext uri="{FF2B5EF4-FFF2-40B4-BE49-F238E27FC236}">
                <a16:creationId xmlns:a16="http://schemas.microsoft.com/office/drawing/2014/main" id="{0AD0AD57-6FBC-4A38-B94C-71681443EF0C}"/>
              </a:ext>
            </a:extLst>
          </p:cNvPr>
          <p:cNvSpPr>
            <a:spLocks noChangeArrowheads="1"/>
          </p:cNvSpPr>
          <p:nvPr/>
        </p:nvSpPr>
        <p:spPr bwMode="auto">
          <a:xfrm rot="-371409">
            <a:off x="2208213" y="3644900"/>
            <a:ext cx="360362" cy="293688"/>
          </a:xfrm>
          <a:prstGeom prst="ellipse">
            <a:avLst/>
          </a:prstGeom>
          <a:gradFill rotWithShape="1">
            <a:gsLst>
              <a:gs pos="0">
                <a:srgbClr val="CC9900"/>
              </a:gs>
              <a:gs pos="100000">
                <a:srgbClr val="6633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grpSp>
        <p:nvGrpSpPr>
          <p:cNvPr id="2" name="Group 33">
            <a:extLst>
              <a:ext uri="{FF2B5EF4-FFF2-40B4-BE49-F238E27FC236}">
                <a16:creationId xmlns:a16="http://schemas.microsoft.com/office/drawing/2014/main" id="{666A7F17-D0DC-457A-8759-4E5ED9D98664}"/>
              </a:ext>
            </a:extLst>
          </p:cNvPr>
          <p:cNvGrpSpPr>
            <a:grpSpLocks/>
          </p:cNvGrpSpPr>
          <p:nvPr/>
        </p:nvGrpSpPr>
        <p:grpSpPr bwMode="auto">
          <a:xfrm>
            <a:off x="3432176" y="4076700"/>
            <a:ext cx="688975" cy="287338"/>
            <a:chOff x="1347" y="2976"/>
            <a:chExt cx="434" cy="227"/>
          </a:xfrm>
        </p:grpSpPr>
        <p:sp>
          <p:nvSpPr>
            <p:cNvPr id="4122" name="Oval 26">
              <a:extLst>
                <a:ext uri="{FF2B5EF4-FFF2-40B4-BE49-F238E27FC236}">
                  <a16:creationId xmlns:a16="http://schemas.microsoft.com/office/drawing/2014/main" id="{06B51839-EE57-4709-9AD7-40003847A750}"/>
                </a:ext>
              </a:extLst>
            </p:cNvPr>
            <p:cNvSpPr>
              <a:spLocks noChangeArrowheads="1"/>
            </p:cNvSpPr>
            <p:nvPr/>
          </p:nvSpPr>
          <p:spPr bwMode="auto">
            <a:xfrm>
              <a:off x="1474" y="2976"/>
              <a:ext cx="227" cy="227"/>
            </a:xfrm>
            <a:prstGeom prst="ellipse">
              <a:avLst/>
            </a:prstGeom>
            <a:gradFill rotWithShape="1">
              <a:gsLst>
                <a:gs pos="0">
                  <a:srgbClr val="CCFF33"/>
                </a:gs>
                <a:gs pos="100000">
                  <a:srgbClr val="6633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4123" name="AutoShape 32">
              <a:extLst>
                <a:ext uri="{FF2B5EF4-FFF2-40B4-BE49-F238E27FC236}">
                  <a16:creationId xmlns:a16="http://schemas.microsoft.com/office/drawing/2014/main" id="{AC991777-7631-4368-A335-0B04571E18F4}"/>
                </a:ext>
              </a:extLst>
            </p:cNvPr>
            <p:cNvSpPr>
              <a:spLocks noChangeArrowheads="1"/>
            </p:cNvSpPr>
            <p:nvPr/>
          </p:nvSpPr>
          <p:spPr bwMode="auto">
            <a:xfrm rot="10800000">
              <a:off x="1347" y="3000"/>
              <a:ext cx="434" cy="18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17901 h 21600"/>
              </a:gdLst>
              <a:ahLst/>
              <a:cxnLst>
                <a:cxn ang="T8">
                  <a:pos x="T0" y="T1"/>
                </a:cxn>
                <a:cxn ang="T9">
                  <a:pos x="T2" y="T3"/>
                </a:cxn>
                <a:cxn ang="T10">
                  <a:pos x="T4" y="T5"/>
                </a:cxn>
                <a:cxn ang="T11">
                  <a:pos x="T6" y="T7"/>
                </a:cxn>
              </a:cxnLst>
              <a:rect l="T12" t="T13" r="T14" b="T15"/>
              <a:pathLst>
                <a:path w="21600" h="21600">
                  <a:moveTo>
                    <a:pt x="5076" y="18376"/>
                  </a:moveTo>
                  <a:cubicBezTo>
                    <a:pt x="2700" y="16582"/>
                    <a:pt x="1304" y="13777"/>
                    <a:pt x="1304" y="10800"/>
                  </a:cubicBezTo>
                  <a:cubicBezTo>
                    <a:pt x="1304" y="5555"/>
                    <a:pt x="5555" y="1304"/>
                    <a:pt x="10800" y="1304"/>
                  </a:cubicBezTo>
                  <a:cubicBezTo>
                    <a:pt x="16044" y="1304"/>
                    <a:pt x="20296" y="5555"/>
                    <a:pt x="20296" y="10800"/>
                  </a:cubicBezTo>
                  <a:cubicBezTo>
                    <a:pt x="20296" y="13777"/>
                    <a:pt x="18899" y="16582"/>
                    <a:pt x="16523" y="18376"/>
                  </a:cubicBezTo>
                  <a:lnTo>
                    <a:pt x="17309" y="19417"/>
                  </a:lnTo>
                  <a:cubicBezTo>
                    <a:pt x="20011" y="17376"/>
                    <a:pt x="21600" y="14186"/>
                    <a:pt x="21600" y="10800"/>
                  </a:cubicBezTo>
                  <a:cubicBezTo>
                    <a:pt x="21600" y="4835"/>
                    <a:pt x="16764" y="0"/>
                    <a:pt x="10800" y="0"/>
                  </a:cubicBezTo>
                  <a:cubicBezTo>
                    <a:pt x="4835" y="0"/>
                    <a:pt x="0" y="4835"/>
                    <a:pt x="0" y="10800"/>
                  </a:cubicBezTo>
                  <a:cubicBezTo>
                    <a:pt x="-1" y="14186"/>
                    <a:pt x="1588" y="17376"/>
                    <a:pt x="4290" y="19417"/>
                  </a:cubicBezTo>
                  <a:lnTo>
                    <a:pt x="5076" y="18376"/>
                  </a:lnTo>
                  <a:close/>
                </a:path>
              </a:pathLst>
            </a:custGeom>
            <a:solidFill>
              <a:schemeClr val="bg1"/>
            </a:solidFill>
            <a:ln w="9525">
              <a:round/>
              <a:headEnd/>
              <a:tailEnd/>
            </a:ln>
            <a:scene3d>
              <a:camera prst="legacyObliqueTopRight">
                <a:rot lat="16499979" lon="0" rev="0"/>
              </a:camera>
              <a:lightRig rig="legacyFlat3" dir="r"/>
            </a:scene3d>
            <a:sp3d prstMaterial="legacyMatte">
              <a:bevelT w="13500" h="13500" prst="angle"/>
              <a:bevelB w="13500" h="13500" prst="angle"/>
              <a:extrusionClr>
                <a:schemeClr val="bg1"/>
              </a:extrusionClr>
              <a:contourClr>
                <a:schemeClr val="bg1"/>
              </a:contourClr>
            </a:sp3d>
          </p:spPr>
          <p:txBody>
            <a:bodyPr wrap="none" anchor="ctr">
              <a:flatTx/>
            </a:bodyPr>
            <a:lstStyle/>
            <a:p>
              <a:endParaRPr lang="en-ID"/>
            </a:p>
          </p:txBody>
        </p:sp>
      </p:grpSp>
      <p:sp>
        <p:nvSpPr>
          <p:cNvPr id="2085" name="Oval 37">
            <a:extLst>
              <a:ext uri="{FF2B5EF4-FFF2-40B4-BE49-F238E27FC236}">
                <a16:creationId xmlns:a16="http://schemas.microsoft.com/office/drawing/2014/main" id="{0FAA85F8-A8BD-4466-9665-22AAFB80FBEB}"/>
              </a:ext>
            </a:extLst>
          </p:cNvPr>
          <p:cNvSpPr>
            <a:spLocks noChangeArrowheads="1"/>
          </p:cNvSpPr>
          <p:nvPr/>
        </p:nvSpPr>
        <p:spPr bwMode="auto">
          <a:xfrm>
            <a:off x="3863976" y="3160713"/>
            <a:ext cx="4176713" cy="1211262"/>
          </a:xfrm>
          <a:prstGeom prst="ellipse">
            <a:avLst/>
          </a:prstGeom>
          <a:noFill/>
          <a:ln w="88900">
            <a:pattFill prst="divot">
              <a:fgClr>
                <a:schemeClr val="bg1"/>
              </a:fgClr>
              <a:bgClr>
                <a:schemeClr val="tx1"/>
              </a:bgClr>
            </a:patt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86" name="Arc 38">
            <a:extLst>
              <a:ext uri="{FF2B5EF4-FFF2-40B4-BE49-F238E27FC236}">
                <a16:creationId xmlns:a16="http://schemas.microsoft.com/office/drawing/2014/main" id="{1DC1B2B6-59BA-462A-B8E6-0E7AE64E4302}"/>
              </a:ext>
            </a:extLst>
          </p:cNvPr>
          <p:cNvSpPr>
            <a:spLocks/>
          </p:cNvSpPr>
          <p:nvPr/>
        </p:nvSpPr>
        <p:spPr bwMode="auto">
          <a:xfrm rot="2282033">
            <a:off x="4994276" y="2921001"/>
            <a:ext cx="720725" cy="3311525"/>
          </a:xfrm>
          <a:custGeom>
            <a:avLst/>
            <a:gdLst>
              <a:gd name="T0" fmla="*/ 2147483646 w 43200"/>
              <a:gd name="T1" fmla="*/ 2147483646 h 43200"/>
              <a:gd name="T2" fmla="*/ 2147483646 w 43200"/>
              <a:gd name="T3" fmla="*/ 2147483646 h 43200"/>
              <a:gd name="T4" fmla="*/ 2147483646 w 43200"/>
              <a:gd name="T5" fmla="*/ 2147483646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11897" y="2301"/>
                </a:moveTo>
                <a:cubicBezTo>
                  <a:pt x="14908" y="788"/>
                  <a:pt x="18230" y="-1"/>
                  <a:pt x="21600" y="0"/>
                </a:cubicBezTo>
                <a:cubicBezTo>
                  <a:pt x="33529" y="0"/>
                  <a:pt x="43200" y="9670"/>
                  <a:pt x="43200" y="21600"/>
                </a:cubicBezTo>
                <a:cubicBezTo>
                  <a:pt x="43200" y="33529"/>
                  <a:pt x="33529" y="43200"/>
                  <a:pt x="21600" y="43200"/>
                </a:cubicBezTo>
                <a:cubicBezTo>
                  <a:pt x="9670" y="43200"/>
                  <a:pt x="0" y="33529"/>
                  <a:pt x="0" y="21600"/>
                </a:cubicBezTo>
                <a:cubicBezTo>
                  <a:pt x="-1" y="18333"/>
                  <a:pt x="740" y="15109"/>
                  <a:pt x="2167" y="12170"/>
                </a:cubicBezTo>
              </a:path>
              <a:path w="43200" h="43200" stroke="0" extrusionOk="0">
                <a:moveTo>
                  <a:pt x="11897" y="2301"/>
                </a:moveTo>
                <a:cubicBezTo>
                  <a:pt x="14908" y="788"/>
                  <a:pt x="18230" y="-1"/>
                  <a:pt x="21600" y="0"/>
                </a:cubicBezTo>
                <a:cubicBezTo>
                  <a:pt x="33529" y="0"/>
                  <a:pt x="43200" y="9670"/>
                  <a:pt x="43200" y="21600"/>
                </a:cubicBezTo>
                <a:cubicBezTo>
                  <a:pt x="43200" y="33529"/>
                  <a:pt x="33529" y="43200"/>
                  <a:pt x="21600" y="43200"/>
                </a:cubicBezTo>
                <a:cubicBezTo>
                  <a:pt x="9670" y="43200"/>
                  <a:pt x="0" y="33529"/>
                  <a:pt x="0" y="21600"/>
                </a:cubicBezTo>
                <a:cubicBezTo>
                  <a:pt x="-1" y="18333"/>
                  <a:pt x="740" y="15109"/>
                  <a:pt x="2167" y="12170"/>
                </a:cubicBezTo>
                <a:lnTo>
                  <a:pt x="21600" y="21600"/>
                </a:lnTo>
                <a:lnTo>
                  <a:pt x="11897" y="2301"/>
                </a:lnTo>
                <a:close/>
              </a:path>
            </a:pathLst>
          </a:custGeom>
          <a:noFill/>
          <a:ln w="952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ID"/>
          </a:p>
        </p:txBody>
      </p:sp>
      <p:sp>
        <p:nvSpPr>
          <p:cNvPr id="2075" name="Oval 27">
            <a:extLst>
              <a:ext uri="{FF2B5EF4-FFF2-40B4-BE49-F238E27FC236}">
                <a16:creationId xmlns:a16="http://schemas.microsoft.com/office/drawing/2014/main" id="{5C37C5A8-FC2F-40AC-B2F5-CA0520B8D758}"/>
              </a:ext>
            </a:extLst>
          </p:cNvPr>
          <p:cNvSpPr>
            <a:spLocks noChangeArrowheads="1"/>
          </p:cNvSpPr>
          <p:nvPr/>
        </p:nvSpPr>
        <p:spPr bwMode="auto">
          <a:xfrm>
            <a:off x="4873625" y="4233863"/>
            <a:ext cx="285750" cy="265112"/>
          </a:xfrm>
          <a:prstGeom prst="ellipse">
            <a:avLst/>
          </a:prstGeom>
          <a:gradFill rotWithShape="1">
            <a:gsLst>
              <a:gs pos="0">
                <a:srgbClr val="CCFF33"/>
              </a:gs>
              <a:gs pos="100000">
                <a:srgbClr val="6699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84" name="Oval 36">
            <a:extLst>
              <a:ext uri="{FF2B5EF4-FFF2-40B4-BE49-F238E27FC236}">
                <a16:creationId xmlns:a16="http://schemas.microsoft.com/office/drawing/2014/main" id="{5F4C4525-D78E-4B9D-B044-14B4ACA0CEA5}"/>
              </a:ext>
            </a:extLst>
          </p:cNvPr>
          <p:cNvSpPr>
            <a:spLocks noChangeArrowheads="1"/>
          </p:cNvSpPr>
          <p:nvPr/>
        </p:nvSpPr>
        <p:spPr bwMode="auto">
          <a:xfrm>
            <a:off x="5951538" y="4202113"/>
            <a:ext cx="144462" cy="144462"/>
          </a:xfrm>
          <a:prstGeom prst="ellipse">
            <a:avLst/>
          </a:prstGeom>
          <a:gradFill rotWithShape="1">
            <a:gsLst>
              <a:gs pos="0">
                <a:srgbClr val="FF66CC"/>
              </a:gs>
              <a:gs pos="100000">
                <a:srgbClr val="FF0066"/>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87" name="Oval 39">
            <a:extLst>
              <a:ext uri="{FF2B5EF4-FFF2-40B4-BE49-F238E27FC236}">
                <a16:creationId xmlns:a16="http://schemas.microsoft.com/office/drawing/2014/main" id="{C4C66307-238F-4CB4-8135-B54B77F00CB0}"/>
              </a:ext>
            </a:extLst>
          </p:cNvPr>
          <p:cNvSpPr>
            <a:spLocks noChangeArrowheads="1"/>
          </p:cNvSpPr>
          <p:nvPr/>
        </p:nvSpPr>
        <p:spPr bwMode="auto">
          <a:xfrm>
            <a:off x="5505450" y="4941889"/>
            <a:ext cx="71438" cy="71437"/>
          </a:xfrm>
          <a:prstGeom prst="ellipse">
            <a:avLst/>
          </a:prstGeom>
          <a:gradFill rotWithShape="1">
            <a:gsLst>
              <a:gs pos="0">
                <a:schemeClr val="bg1"/>
              </a:gs>
              <a:gs pos="100000">
                <a:srgbClr val="FFFF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2089" name="Rectangle 41">
            <a:extLst>
              <a:ext uri="{FF2B5EF4-FFF2-40B4-BE49-F238E27FC236}">
                <a16:creationId xmlns:a16="http://schemas.microsoft.com/office/drawing/2014/main" id="{F4E6D2BC-9452-4E36-92A9-7BF2077385B8}"/>
              </a:ext>
            </a:extLst>
          </p:cNvPr>
          <p:cNvSpPr>
            <a:spLocks noChangeArrowheads="1"/>
          </p:cNvSpPr>
          <p:nvPr/>
        </p:nvSpPr>
        <p:spPr bwMode="auto">
          <a:xfrm>
            <a:off x="6503988" y="1412875"/>
            <a:ext cx="273526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80000"/>
              </a:lnSpc>
              <a:spcBef>
                <a:spcPct val="20000"/>
              </a:spcBef>
            </a:pPr>
            <a:r>
              <a:rPr lang="en-US" altLang="en-US" sz="2000" b="1">
                <a:latin typeface="Arial" panose="020B0604020202020204" pitchFamily="34" charset="0"/>
              </a:rPr>
              <a:t>3.</a:t>
            </a:r>
            <a:r>
              <a:rPr lang="en-US" altLang="en-US" sz="2400">
                <a:latin typeface="Arial" panose="020B0604020202020204" pitchFamily="34" charset="0"/>
              </a:rPr>
              <a:t>	</a:t>
            </a:r>
            <a:r>
              <a:rPr lang="en-US" altLang="en-US" sz="2000" b="1">
                <a:latin typeface="Arial" panose="020B0604020202020204" pitchFamily="34" charset="0"/>
              </a:rPr>
              <a:t>Satelit</a:t>
            </a:r>
          </a:p>
          <a:p>
            <a:pPr eaLnBrk="1" hangingPunct="1">
              <a:lnSpc>
                <a:spcPct val="80000"/>
              </a:lnSpc>
              <a:spcBef>
                <a:spcPct val="20000"/>
              </a:spcBef>
            </a:pPr>
            <a:r>
              <a:rPr lang="en-US" altLang="en-US" sz="2000" b="1">
                <a:latin typeface="Arial" panose="020B0604020202020204" pitchFamily="34" charset="0"/>
              </a:rPr>
              <a:t>4.	Meteorid</a:t>
            </a:r>
          </a:p>
          <a:p>
            <a:pPr eaLnBrk="1" hangingPunct="1">
              <a:lnSpc>
                <a:spcPct val="80000"/>
              </a:lnSpc>
              <a:spcBef>
                <a:spcPct val="20000"/>
              </a:spcBef>
            </a:pPr>
            <a:r>
              <a:rPr lang="en-US" altLang="en-US" sz="2000" b="1">
                <a:latin typeface="Arial" panose="020B0604020202020204" pitchFamily="34" charset="0"/>
              </a:rPr>
              <a:t>5.	Komet</a:t>
            </a:r>
          </a:p>
        </p:txBody>
      </p:sp>
      <p:sp>
        <p:nvSpPr>
          <p:cNvPr id="2069" name="Oval 21">
            <a:extLst>
              <a:ext uri="{FF2B5EF4-FFF2-40B4-BE49-F238E27FC236}">
                <a16:creationId xmlns:a16="http://schemas.microsoft.com/office/drawing/2014/main" id="{CCA96416-7544-44DA-8177-AECF776EF236}"/>
              </a:ext>
            </a:extLst>
          </p:cNvPr>
          <p:cNvSpPr>
            <a:spLocks noChangeArrowheads="1"/>
          </p:cNvSpPr>
          <p:nvPr/>
        </p:nvSpPr>
        <p:spPr bwMode="auto">
          <a:xfrm>
            <a:off x="5519738" y="3284539"/>
            <a:ext cx="792162" cy="720725"/>
          </a:xfrm>
          <a:prstGeom prst="ellipse">
            <a:avLst/>
          </a:prstGeom>
          <a:gradFill rotWithShape="1">
            <a:gsLst>
              <a:gs pos="0">
                <a:srgbClr val="CCFF33"/>
              </a:gs>
              <a:gs pos="100000">
                <a:srgbClr val="FFFF00"/>
              </a:gs>
            </a:gsLst>
            <a:path path="shape">
              <a:fillToRect l="50000" t="50000" r="50000" b="50000"/>
            </a:path>
          </a:gradFill>
          <a:ln w="9525">
            <a:solidFill>
              <a:srgbClr val="FFFF00"/>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07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7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7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7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7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8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8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8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86"/>
                                        </p:tgtEl>
                                        <p:attrNameLst>
                                          <p:attrName>style.visibility</p:attrName>
                                        </p:attrNameLst>
                                      </p:cBhvr>
                                      <p:to>
                                        <p:strVal val="visible"/>
                                      </p:to>
                                    </p:set>
                                  </p:childTnLst>
                                </p:cTn>
                              </p:par>
                              <p:par>
                                <p:cTn id="25" presetID="1" presetClass="path" presetSubtype="0" repeatCount="indefinite" fill="hold" grpId="1" nodeType="withEffect">
                                  <p:stCondLst>
                                    <p:cond delay="0"/>
                                  </p:stCondLst>
                                  <p:childTnLst>
                                    <p:animMotion origin="layout" path="M 0.00018 -0.00139 C 0.01302 0.00393 0.00365 0.01574 -0.01389 0.02083 C -0.03142 0.02592 -0.07135 0.03125 -0.10486 0.02917 C -0.1658 0.02917 -0.21857 0.01736 -0.2151 0.00787 C -0.21163 -0.00162 -0.16857 -0.02014 -0.10712 -0.01806 C -0.04566 -0.01597 -0.02257 -0.0044 0.00018 -0.00139 Z " pathEditMode="relative" rAng="0" ptsTypes="fafssf">
                                      <p:cBhvr>
                                        <p:cTn id="26" dur="4000" spd="-100000" fill="hold"/>
                                        <p:tgtEl>
                                          <p:spTgt spid="2070"/>
                                        </p:tgtEl>
                                        <p:attrNameLst>
                                          <p:attrName>ppt_x</p:attrName>
                                          <p:attrName>ppt_y</p:attrName>
                                        </p:attrNameLst>
                                      </p:cBhvr>
                                      <p:rCtr x="-10295" y="694"/>
                                    </p:animMotion>
                                  </p:childTnLst>
                                </p:cTn>
                              </p:par>
                              <p:par>
                                <p:cTn id="27" presetID="1" presetClass="path" presetSubtype="0" repeatCount="indefinite" fill="hold" grpId="1" nodeType="withEffect">
                                  <p:stCondLst>
                                    <p:cond delay="0"/>
                                  </p:stCondLst>
                                  <p:childTnLst>
                                    <p:animMotion origin="layout" path="M -0.00035 -0.00046 C -0.00712 0.00278 -0.03698 0.01806 -0.06702 0.02176 C -0.09705 0.02546 -0.14671 0.02176 -0.18056 0.02176 C -0.21441 0.02176 -0.28299 -0.00208 -0.27431 -0.01435 C -0.27431 -0.03426 -0.20487 -0.05208 -0.12865 -0.05208 C -0.09011 -0.05417 -0.02587 -0.04421 -0.00296 -0.02755 C 0.01996 -0.01088 -0.00087 -0.00602 -0.00035 -0.00046 Z " pathEditMode="fixed" rAng="0" ptsTypes="fasffsf">
                                      <p:cBhvr>
                                        <p:cTn id="28" dur="6000" spd="-100000" fill="hold"/>
                                        <p:tgtEl>
                                          <p:spTgt spid="2071"/>
                                        </p:tgtEl>
                                        <p:attrNameLst>
                                          <p:attrName>ppt_x</p:attrName>
                                          <p:attrName>ppt_y</p:attrName>
                                        </p:attrNameLst>
                                      </p:cBhvr>
                                      <p:rCtr x="-13125" y="-1389"/>
                                    </p:animMotion>
                                  </p:childTnLst>
                                </p:cTn>
                              </p:par>
                              <p:par>
                                <p:cTn id="29" presetID="1" presetClass="path" presetSubtype="0" repeatCount="indefinite" fill="hold" grpId="1" nodeType="withEffect">
                                  <p:stCondLst>
                                    <p:cond delay="0"/>
                                  </p:stCondLst>
                                  <p:childTnLst>
                                    <p:animMotion origin="layout" path="M -0.00365 0.00487 C -0.02865 0.00857 -0.03855 0.01227 -0.06719 0.0125 C -0.09584 0.01274 -0.13646 0.0125 -0.17605 0.00695 C -0.21563 0.00139 -0.27969 -0.0243 -0.26719 -0.04097 C -0.26719 -0.07106 -0.19445 -0.09375 -0.10052 -0.09375 C -0.06198 -0.0949 0.0625 -0.0875 0.07708 -0.04791 C 0.09166 -0.00833 0.02135 0.00116 -0.00365 0.00487 Z " pathEditMode="relative" rAng="0" ptsTypes="sasffss">
                                      <p:cBhvr>
                                        <p:cTn id="30" dur="10000" spd="-100000" fill="hold"/>
                                        <p:tgtEl>
                                          <p:spTgt spid="2083"/>
                                        </p:tgtEl>
                                        <p:attrNameLst>
                                          <p:attrName>ppt_x</p:attrName>
                                          <p:attrName>ppt_y</p:attrName>
                                        </p:attrNameLst>
                                      </p:cBhvr>
                                      <p:rCtr x="-9045" y="-4606"/>
                                    </p:animMotion>
                                  </p:childTnLst>
                                </p:cTn>
                              </p:par>
                              <p:par>
                                <p:cTn id="31" presetID="1" presetClass="path" presetSubtype="0" repeatCount="indefinite" fill="hold" grpId="1" nodeType="withEffect">
                                  <p:stCondLst>
                                    <p:cond delay="0"/>
                                  </p:stCondLst>
                                  <p:childTnLst>
                                    <p:animMotion origin="layout" path="M 2.5E-6 -4.44444E-6 C -0.11285 -4.44444E-6 -0.20504 -0.0324 -0.20504 -0.07268 C -0.20504 -0.1125 -0.11285 -0.14606 2.5E-6 -0.14606 C 0.11267 -0.14606 0.20451 -0.1125 0.20451 -0.07268 C 0.20451 -0.0324 0.11267 -4.44444E-6 2.5E-6 -4.44444E-6 Z " pathEditMode="relative" rAng="10800000" ptsTypes="fffff">
                                      <p:cBhvr>
                                        <p:cTn id="32" dur="14000" spd="-100000" fill="hold"/>
                                        <p:tgtEl>
                                          <p:spTgt spid="2084"/>
                                        </p:tgtEl>
                                        <p:attrNameLst>
                                          <p:attrName>ppt_x</p:attrName>
                                          <p:attrName>ppt_y</p:attrName>
                                        </p:attrNameLst>
                                      </p:cBhvr>
                                      <p:rCtr x="-17" y="-7292"/>
                                    </p:animMotion>
                                  </p:childTnLst>
                                </p:cTn>
                              </p:par>
                              <p:par>
                                <p:cTn id="33" presetID="1" presetClass="path" presetSubtype="0" repeatCount="indefinite" fill="hold" grpId="1" nodeType="withEffect">
                                  <p:stCondLst>
                                    <p:cond delay="0"/>
                                  </p:stCondLst>
                                  <p:childTnLst>
                                    <p:animMotion origin="layout" path="M 0.0007 0.00787 C -0.03958 -0.00138 -0.18263 -0.03009 -0.16527 -0.09768 C -0.14791 -0.16527 0.00764 -0.19097 0.09497 -0.18912 C 0.24028 -0.18912 0.36598 -0.1449 0.36042 -0.09027 C 0.35487 -0.03564 0.30487 -0.0199 0.23195 -0.00138 C 0.15903 0.01713 0.04792 0.00973 0.0007 0.00787 Z " pathEditMode="relative" rAng="0" ptsTypes="fsfssf">
                                      <p:cBhvr>
                                        <p:cTn id="34" dur="16000" spd="-100000" fill="hold"/>
                                        <p:tgtEl>
                                          <p:spTgt spid="2075"/>
                                        </p:tgtEl>
                                        <p:attrNameLst>
                                          <p:attrName>ppt_x</p:attrName>
                                          <p:attrName>ppt_y</p:attrName>
                                        </p:attrNameLst>
                                      </p:cBhvr>
                                      <p:rCtr x="9097" y="-9491"/>
                                    </p:animMotion>
                                  </p:childTnLst>
                                </p:cTn>
                              </p:par>
                              <p:par>
                                <p:cTn id="35" presetID="1" presetClass="path" presetSubtype="0" repeatCount="indefinite" fill="hold" nodeType="withEffect">
                                  <p:stCondLst>
                                    <p:cond delay="0"/>
                                  </p:stCondLst>
                                  <p:childTnLst>
                                    <p:animMotion origin="layout" path="M 0.00226 0.00416 C -0.02204 -0.00972 -0.07621 -0.02917 -0.05468 -0.09306 C -0.03316 -0.15695 0.13629 -0.19167 0.23264 -0.18935 C 0.39445 -0.18935 0.53768 -0.13704 0.52726 -0.0706 C 0.51684 -0.00417 0.45886 0.02291 0.37153 0.03472 C 0.30851 0.05347 0.20973 0.04722 0.14809 0.04213 C 0.08646 0.03703 0.01268 0.01157 0.00226 0.00416 Z " pathEditMode="relative" rAng="0" ptsTypes="fsfsaaf">
                                      <p:cBhvr>
                                        <p:cTn id="36" dur="21000" spd="-100000" fill="hold"/>
                                        <p:tgtEl>
                                          <p:spTgt spid="2"/>
                                        </p:tgtEl>
                                        <p:attrNameLst>
                                          <p:attrName>ppt_x</p:attrName>
                                          <p:attrName>ppt_y</p:attrName>
                                        </p:attrNameLst>
                                      </p:cBhvr>
                                      <p:rCtr x="22847" y="-7338"/>
                                    </p:animMotion>
                                  </p:childTnLst>
                                </p:cTn>
                              </p:par>
                              <p:par>
                                <p:cTn id="37" presetID="1" presetClass="path" presetSubtype="0" repeatCount="indefinite" fill="hold" grpId="1" nodeType="withEffect">
                                  <p:stCondLst>
                                    <p:cond delay="0"/>
                                  </p:stCondLst>
                                  <p:childTnLst>
                                    <p:animMotion origin="layout" path="M -0.01302 -0.04213 C -0.01302 -0.11968 0.13906 -0.18357 0.3257 -0.18357 C 0.51233 -0.18357 0.66406 -0.11968 0.66406 -0.04213 C 0.66406 0.03634 0.51233 0.09838 0.3257 0.09838 C 0.13906 0.09838 -0.01302 0.03634 -0.01302 -0.04213 Z " pathEditMode="relative" rAng="16200000" ptsTypes="fffff">
                                      <p:cBhvr>
                                        <p:cTn id="38" dur="25000" spd="-100000" fill="hold"/>
                                        <p:tgtEl>
                                          <p:spTgt spid="2076"/>
                                        </p:tgtEl>
                                        <p:attrNameLst>
                                          <p:attrName>ppt_x</p:attrName>
                                          <p:attrName>ppt_y</p:attrName>
                                        </p:attrNameLst>
                                      </p:cBhvr>
                                      <p:rCtr x="33854" y="-46"/>
                                    </p:animMotion>
                                  </p:childTnLst>
                                </p:cTn>
                              </p:par>
                              <p:par>
                                <p:cTn id="39" presetID="1" presetClass="path" presetSubtype="0" repeatCount="indefinite" fill="hold" grpId="1" nodeType="withEffect">
                                  <p:stCondLst>
                                    <p:cond delay="0"/>
                                  </p:stCondLst>
                                  <p:childTnLst>
                                    <p:animMotion origin="layout" path="M 0.00313 -0.00556 C 0.00313 -0.09514 0.1783 -0.16829 0.39323 -0.16829 C 0.60816 -0.16829 0.78264 -0.09514 0.78264 -0.00556 C 0.78264 0.08403 0.60816 0.15671 0.39323 0.15671 C 0.1783 0.15671 0.00313 0.08403 0.00313 -0.00556 Z " pathEditMode="relative" rAng="16200000" ptsTypes="fffff">
                                      <p:cBhvr>
                                        <p:cTn id="40" dur="30000" spd="-100000" fill="hold"/>
                                        <p:tgtEl>
                                          <p:spTgt spid="2077"/>
                                        </p:tgtEl>
                                        <p:attrNameLst>
                                          <p:attrName>ppt_x</p:attrName>
                                          <p:attrName>ppt_y</p:attrName>
                                        </p:attrNameLst>
                                      </p:cBhvr>
                                      <p:rCtr x="38976" y="-23"/>
                                    </p:animMotion>
                                  </p:childTnLst>
                                </p:cTn>
                              </p:par>
                              <p:par>
                                <p:cTn id="41" presetID="1" presetClass="path" presetSubtype="0" repeatCount="indefinite" fill="hold" grpId="1" nodeType="withEffect">
                                  <p:stCondLst>
                                    <p:cond delay="0"/>
                                  </p:stCondLst>
                                  <p:childTnLst>
                                    <p:animMotion origin="layout" path="M -0.13073 0.13519 C -0.14688 0.11806 -0.11094 0.01829 -0.04948 -0.0875 C 0.0118 -0.19305 0.07534 -0.2662 0.09218 -0.24861 C 0.10885 -0.23148 0.07187 -0.13101 0.01076 -0.02592 C -0.05087 0.0801 -0.11372 0.15209 -0.13073 0.13519 Z " pathEditMode="relative" rAng="13066748" ptsTypes="fffff">
                                      <p:cBhvr>
                                        <p:cTn id="42" dur="2000" spd="-100000" fill="hold"/>
                                        <p:tgtEl>
                                          <p:spTgt spid="2087"/>
                                        </p:tgtEl>
                                        <p:attrNameLst>
                                          <p:attrName>ppt_x</p:attrName>
                                          <p:attrName>ppt_y</p:attrName>
                                        </p:attrNameLst>
                                      </p:cBhvr>
                                      <p:rCtr x="11146" y="-19190"/>
                                    </p:animMotion>
                                  </p:childTnLst>
                                </p:cTn>
                              </p:par>
                              <p:par>
                                <p:cTn id="43" presetID="30" presetClass="emph" presetSubtype="0" fill="hold" grpId="2" nodeType="withEffect">
                                  <p:stCondLst>
                                    <p:cond delay="0"/>
                                  </p:stCondLst>
                                  <p:childTnLst>
                                    <p:animClr clrSpc="hsl" dir="cw">
                                      <p:cBhvr override="childStyle">
                                        <p:cTn id="44" dur="500" fill="hold"/>
                                        <p:tgtEl>
                                          <p:spTgt spid="2087"/>
                                        </p:tgtEl>
                                        <p:attrNameLst>
                                          <p:attrName>style.color</p:attrName>
                                        </p:attrNameLst>
                                      </p:cBhvr>
                                      <p:by>
                                        <p:hsl h="0" s="12549" l="25098"/>
                                      </p:by>
                                    </p:animClr>
                                    <p:animClr clrSpc="hsl" dir="cw">
                                      <p:cBhvr>
                                        <p:cTn id="45" dur="500" fill="hold"/>
                                        <p:tgtEl>
                                          <p:spTgt spid="2087"/>
                                        </p:tgtEl>
                                        <p:attrNameLst>
                                          <p:attrName>fillcolor</p:attrName>
                                        </p:attrNameLst>
                                      </p:cBhvr>
                                      <p:by>
                                        <p:hsl h="0" s="12549" l="25098"/>
                                      </p:by>
                                    </p:animClr>
                                    <p:animClr clrSpc="hsl" dir="cw">
                                      <p:cBhvr>
                                        <p:cTn id="46" dur="500" fill="hold"/>
                                        <p:tgtEl>
                                          <p:spTgt spid="2087"/>
                                        </p:tgtEl>
                                        <p:attrNameLst>
                                          <p:attrName>stroke.color</p:attrName>
                                        </p:attrNameLst>
                                      </p:cBhvr>
                                      <p:by>
                                        <p:hsl h="0" s="12549" l="25098"/>
                                      </p:by>
                                    </p:animClr>
                                    <p:set>
                                      <p:cBhvr>
                                        <p:cTn id="47" dur="500" fill="hold"/>
                                        <p:tgtEl>
                                          <p:spTgt spid="208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0" grpId="0" animBg="1"/>
      <p:bldP spid="2070" grpId="1" animBg="1"/>
      <p:bldP spid="2071" grpId="0" animBg="1"/>
      <p:bldP spid="2071" grpId="1" animBg="1"/>
      <p:bldP spid="2083" grpId="0" animBg="1"/>
      <p:bldP spid="2083" grpId="1" animBg="1"/>
      <p:bldP spid="2076" grpId="0" animBg="1"/>
      <p:bldP spid="2076" grpId="1" animBg="1"/>
      <p:bldP spid="2077" grpId="0" animBg="1"/>
      <p:bldP spid="2077" grpId="1" animBg="1"/>
      <p:bldP spid="2075" grpId="0" animBg="1"/>
      <p:bldP spid="2075" grpId="1" animBg="1"/>
      <p:bldP spid="2084" grpId="0" animBg="1"/>
      <p:bldP spid="2084" grpId="1" animBg="1"/>
      <p:bldP spid="2087" grpId="0" animBg="1"/>
      <p:bldP spid="2087" grpId="1" animBg="1"/>
      <p:bldP spid="2087" grpId="2"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close up of a logo&#10;&#10;Description automatically generated">
            <a:extLst>
              <a:ext uri="{FF2B5EF4-FFF2-40B4-BE49-F238E27FC236}">
                <a16:creationId xmlns:a16="http://schemas.microsoft.com/office/drawing/2014/main" id="{A0EC9544-D954-49F6-B768-94871568DA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54" y="-16631"/>
            <a:ext cx="12188203" cy="6855097"/>
          </a:xfrm>
          <a:prstGeom prst="rect">
            <a:avLst/>
          </a:prstGeom>
        </p:spPr>
      </p:pic>
      <p:sp>
        <p:nvSpPr>
          <p:cNvPr id="39938" name="Rectangle 2">
            <a:extLst>
              <a:ext uri="{FF2B5EF4-FFF2-40B4-BE49-F238E27FC236}">
                <a16:creationId xmlns:a16="http://schemas.microsoft.com/office/drawing/2014/main" id="{889FA71A-3DB6-43DC-9F8A-1DB06A7D7FB3}"/>
              </a:ext>
            </a:extLst>
          </p:cNvPr>
          <p:cNvSpPr>
            <a:spLocks noGrp="1" noChangeArrowheads="1"/>
          </p:cNvSpPr>
          <p:nvPr>
            <p:ph type="title"/>
          </p:nvPr>
        </p:nvSpPr>
        <p:spPr>
          <a:xfrm>
            <a:off x="1738314" y="1052514"/>
            <a:ext cx="8929687" cy="2016125"/>
          </a:xfrm>
        </p:spPr>
        <p:txBody>
          <a:bodyPr/>
          <a:lstStyle/>
          <a:p>
            <a:r>
              <a:rPr lang="en-US" altLang="en-US" sz="2000" b="1"/>
              <a:t>Akibat Rotasi Bumi:</a:t>
            </a:r>
            <a:br>
              <a:rPr lang="en-US" altLang="en-US" sz="2000" b="1"/>
            </a:br>
            <a:r>
              <a:rPr lang="en-US" altLang="en-US" sz="2000" b="1"/>
              <a:t>1. Pergantian siang dan malam.</a:t>
            </a:r>
            <a:br>
              <a:rPr lang="en-US" altLang="en-US" sz="2000" b="1"/>
            </a:br>
            <a:r>
              <a:rPr lang="en-US" altLang="en-US" sz="2000" b="1"/>
              <a:t>2. Perbedaan waktu di bumi yang garis bujurnya berbeda.</a:t>
            </a:r>
            <a:br>
              <a:rPr lang="en-US" altLang="en-US" sz="2000" b="1"/>
            </a:br>
            <a:r>
              <a:rPr lang="en-US" altLang="en-US" sz="2000" b="1"/>
              <a:t>3. Gerak semu harian matahari.</a:t>
            </a:r>
            <a:br>
              <a:rPr lang="en-US" altLang="en-US" sz="2000" b="1"/>
            </a:br>
            <a:r>
              <a:rPr lang="en-US" altLang="en-US" sz="2000" b="1"/>
              <a:t>4. Bentuk bumi menggelembung pd katulisiwa dan pepat pd kutubnya.</a:t>
            </a:r>
            <a:br>
              <a:rPr lang="en-US" altLang="en-US" sz="2000" b="1"/>
            </a:br>
            <a:r>
              <a:rPr lang="en-US" altLang="en-US" sz="2000" b="1"/>
              <a:t>5. Perubahan arah angin di katulistiwa.</a:t>
            </a:r>
          </a:p>
        </p:txBody>
      </p:sp>
      <p:sp>
        <p:nvSpPr>
          <p:cNvPr id="39940" name="Text Box 4">
            <a:extLst>
              <a:ext uri="{FF2B5EF4-FFF2-40B4-BE49-F238E27FC236}">
                <a16:creationId xmlns:a16="http://schemas.microsoft.com/office/drawing/2014/main" id="{BF51F99C-F675-4E9B-82AC-BBE9A4C3AA5F}"/>
              </a:ext>
            </a:extLst>
          </p:cNvPr>
          <p:cNvSpPr txBox="1">
            <a:spLocks noChangeArrowheads="1"/>
          </p:cNvSpPr>
          <p:nvPr/>
        </p:nvSpPr>
        <p:spPr bwMode="auto">
          <a:xfrm>
            <a:off x="1992314" y="230189"/>
            <a:ext cx="8135937"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sz="2800" b="1" dirty="0" err="1">
                <a:latin typeface="Arial" panose="020B0604020202020204" pitchFamily="34" charset="0"/>
              </a:rPr>
              <a:t>Periode</a:t>
            </a:r>
            <a:r>
              <a:rPr lang="en-US" altLang="en-US" sz="2800" b="1" dirty="0">
                <a:latin typeface="Arial" panose="020B0604020202020204" pitchFamily="34" charset="0"/>
              </a:rPr>
              <a:t> </a:t>
            </a:r>
            <a:r>
              <a:rPr lang="en-US" altLang="en-US" sz="2800" b="1" dirty="0" err="1">
                <a:latin typeface="Arial" panose="020B0604020202020204" pitchFamily="34" charset="0"/>
              </a:rPr>
              <a:t>rotasi</a:t>
            </a:r>
            <a:r>
              <a:rPr lang="en-US" altLang="en-US" sz="2800" b="1" dirty="0">
                <a:latin typeface="Arial" panose="020B0604020202020204" pitchFamily="34" charset="0"/>
              </a:rPr>
              <a:t> </a:t>
            </a:r>
            <a:r>
              <a:rPr lang="en-US" altLang="en-US" sz="2400" dirty="0" err="1">
                <a:latin typeface="Arial" panose="020B0604020202020204" pitchFamily="34" charset="0"/>
              </a:rPr>
              <a:t>adalah</a:t>
            </a:r>
            <a:r>
              <a:rPr lang="en-US" altLang="en-US" sz="2400" dirty="0">
                <a:latin typeface="Arial" panose="020B0604020202020204" pitchFamily="34" charset="0"/>
              </a:rPr>
              <a:t> </a:t>
            </a:r>
            <a:r>
              <a:rPr lang="en-US" altLang="en-US" sz="2400" dirty="0" err="1">
                <a:latin typeface="Arial" panose="020B0604020202020204" pitchFamily="34" charset="0"/>
              </a:rPr>
              <a:t>waktu</a:t>
            </a:r>
            <a:r>
              <a:rPr lang="en-US" altLang="en-US" sz="2400" dirty="0">
                <a:latin typeface="Arial" panose="020B0604020202020204" pitchFamily="34" charset="0"/>
              </a:rPr>
              <a:t> yang </a:t>
            </a:r>
            <a:r>
              <a:rPr lang="en-US" altLang="en-US" sz="2400" dirty="0" err="1">
                <a:latin typeface="Arial" panose="020B0604020202020204" pitchFamily="34" charset="0"/>
              </a:rPr>
              <a:t>diperlukan</a:t>
            </a:r>
            <a:r>
              <a:rPr lang="en-US" altLang="en-US" sz="2400" dirty="0">
                <a:latin typeface="Arial" panose="020B0604020202020204" pitchFamily="34" charset="0"/>
              </a:rPr>
              <a:t> planet </a:t>
            </a:r>
            <a:r>
              <a:rPr lang="en-US" altLang="en-US" sz="2400" dirty="0" err="1">
                <a:latin typeface="Arial" panose="020B0604020202020204" pitchFamily="34" charset="0"/>
              </a:rPr>
              <a:t>berputar</a:t>
            </a:r>
            <a:r>
              <a:rPr lang="en-US" altLang="en-US" sz="2400" dirty="0">
                <a:latin typeface="Arial" panose="020B0604020202020204" pitchFamily="34" charset="0"/>
              </a:rPr>
              <a:t> pada </a:t>
            </a:r>
            <a:r>
              <a:rPr lang="en-US" altLang="en-US" sz="2400" dirty="0" err="1">
                <a:latin typeface="Arial" panose="020B0604020202020204" pitchFamily="34" charset="0"/>
              </a:rPr>
              <a:t>sumbunya</a:t>
            </a:r>
            <a:r>
              <a:rPr lang="en-US" altLang="en-US" sz="2400" dirty="0">
                <a:latin typeface="Arial" panose="020B0604020202020204" pitchFamily="34" charset="0"/>
              </a:rPr>
              <a:t> </a:t>
            </a:r>
            <a:r>
              <a:rPr lang="en-US" altLang="en-US" sz="2400" dirty="0" err="1">
                <a:latin typeface="Arial" panose="020B0604020202020204" pitchFamily="34" charset="0"/>
              </a:rPr>
              <a:t>satu</a:t>
            </a:r>
            <a:r>
              <a:rPr lang="en-US" altLang="en-US" sz="2400" dirty="0">
                <a:latin typeface="Arial" panose="020B0604020202020204" pitchFamily="34" charset="0"/>
              </a:rPr>
              <a:t> kali </a:t>
            </a:r>
            <a:r>
              <a:rPr lang="en-US" altLang="en-US" sz="2400" dirty="0" err="1">
                <a:latin typeface="Arial" panose="020B0604020202020204" pitchFamily="34" charset="0"/>
              </a:rPr>
              <a:t>putaran</a:t>
            </a:r>
            <a:endParaRPr lang="en-US" altLang="en-US" sz="2400" dirty="0">
              <a:latin typeface="Arial" panose="020B0604020202020204" pitchFamily="34" charset="0"/>
            </a:endParaRPr>
          </a:p>
        </p:txBody>
      </p:sp>
      <p:pic>
        <p:nvPicPr>
          <p:cNvPr id="39946" name="Picture 10" descr="bumi">
            <a:extLst>
              <a:ext uri="{FF2B5EF4-FFF2-40B4-BE49-F238E27FC236}">
                <a16:creationId xmlns:a16="http://schemas.microsoft.com/office/drawing/2014/main" id="{21A2608C-4F66-4788-844E-775DDE9983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00667">
            <a:off x="5448300" y="3860800"/>
            <a:ext cx="165735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55" name="Freeform 19">
            <a:extLst>
              <a:ext uri="{FF2B5EF4-FFF2-40B4-BE49-F238E27FC236}">
                <a16:creationId xmlns:a16="http://schemas.microsoft.com/office/drawing/2014/main" id="{ABF912F8-F7D4-4401-9D8A-4DC069F83B68}"/>
              </a:ext>
            </a:extLst>
          </p:cNvPr>
          <p:cNvSpPr>
            <a:spLocks/>
          </p:cNvSpPr>
          <p:nvPr/>
        </p:nvSpPr>
        <p:spPr bwMode="auto">
          <a:xfrm>
            <a:off x="1484312" y="2997200"/>
            <a:ext cx="9259888" cy="3860800"/>
          </a:xfrm>
          <a:custGeom>
            <a:avLst/>
            <a:gdLst>
              <a:gd name="T0" fmla="*/ 2147483646 w 5833"/>
              <a:gd name="T1" fmla="*/ 2147483646 h 2160"/>
              <a:gd name="T2" fmla="*/ 2147483646 w 5833"/>
              <a:gd name="T3" fmla="*/ 2147483646 h 2160"/>
              <a:gd name="T4" fmla="*/ 2147483646 w 5833"/>
              <a:gd name="T5" fmla="*/ 0 h 2160"/>
              <a:gd name="T6" fmla="*/ 2147483646 w 5833"/>
              <a:gd name="T7" fmla="*/ 2147483646 h 2160"/>
              <a:gd name="T8" fmla="*/ 2147483646 w 5833"/>
              <a:gd name="T9" fmla="*/ 2147483646 h 2160"/>
              <a:gd name="T10" fmla="*/ 0 60000 65536"/>
              <a:gd name="T11" fmla="*/ 0 60000 65536"/>
              <a:gd name="T12" fmla="*/ 0 60000 65536"/>
              <a:gd name="T13" fmla="*/ 0 60000 65536"/>
              <a:gd name="T14" fmla="*/ 0 60000 65536"/>
              <a:gd name="T15" fmla="*/ 0 w 5833"/>
              <a:gd name="T16" fmla="*/ 0 h 2160"/>
              <a:gd name="T17" fmla="*/ 5833 w 5833"/>
              <a:gd name="T18" fmla="*/ 2160 h 2160"/>
            </a:gdLst>
            <a:ahLst/>
            <a:cxnLst>
              <a:cxn ang="T10">
                <a:pos x="T0" y="T1"/>
              </a:cxn>
              <a:cxn ang="T11">
                <a:pos x="T2" y="T3"/>
              </a:cxn>
              <a:cxn ang="T12">
                <a:pos x="T4" y="T5"/>
              </a:cxn>
              <a:cxn ang="T13">
                <a:pos x="T6" y="T7"/>
              </a:cxn>
              <a:cxn ang="T14">
                <a:pos x="T8" y="T9"/>
              </a:cxn>
            </a:cxnLst>
            <a:rect l="T15" t="T16" r="T17" b="T18"/>
            <a:pathLst>
              <a:path w="5833" h="2160">
                <a:moveTo>
                  <a:pt x="5817" y="2144"/>
                </a:moveTo>
                <a:cubicBezTo>
                  <a:pt x="5833" y="2160"/>
                  <a:pt x="5793" y="136"/>
                  <a:pt x="5809" y="144"/>
                </a:cubicBezTo>
                <a:cubicBezTo>
                  <a:pt x="5353" y="136"/>
                  <a:pt x="17" y="24"/>
                  <a:pt x="17" y="0"/>
                </a:cubicBezTo>
                <a:cubicBezTo>
                  <a:pt x="9" y="12"/>
                  <a:pt x="0" y="2136"/>
                  <a:pt x="25" y="2120"/>
                </a:cubicBezTo>
                <a:cubicBezTo>
                  <a:pt x="9" y="2120"/>
                  <a:pt x="5809" y="2152"/>
                  <a:pt x="5817" y="2144"/>
                </a:cubicBezTo>
                <a:close/>
              </a:path>
            </a:pathLst>
          </a:custGeom>
          <a:gradFill rotWithShape="1">
            <a:gsLst>
              <a:gs pos="0">
                <a:srgbClr val="FFCC00">
                  <a:alpha val="40999"/>
                </a:srgbClr>
              </a:gs>
              <a:gs pos="100000">
                <a:srgbClr val="FFFF00">
                  <a:alpha val="37999"/>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D"/>
          </a:p>
        </p:txBody>
      </p:sp>
      <p:sp>
        <p:nvSpPr>
          <p:cNvPr id="39956" name="Freeform 20">
            <a:extLst>
              <a:ext uri="{FF2B5EF4-FFF2-40B4-BE49-F238E27FC236}">
                <a16:creationId xmlns:a16="http://schemas.microsoft.com/office/drawing/2014/main" id="{5878EE6F-B234-46A2-B986-30C482BECD6F}"/>
              </a:ext>
            </a:extLst>
          </p:cNvPr>
          <p:cNvSpPr>
            <a:spLocks/>
          </p:cNvSpPr>
          <p:nvPr/>
        </p:nvSpPr>
        <p:spPr bwMode="auto">
          <a:xfrm>
            <a:off x="6248400" y="3911600"/>
            <a:ext cx="4495800" cy="1549400"/>
          </a:xfrm>
          <a:custGeom>
            <a:avLst/>
            <a:gdLst/>
            <a:ahLst/>
            <a:cxnLst>
              <a:cxn ang="0">
                <a:pos x="2808" y="976"/>
              </a:cxn>
              <a:cxn ang="0">
                <a:pos x="2832" y="72"/>
              </a:cxn>
              <a:cxn ang="0">
                <a:pos x="8" y="0"/>
              </a:cxn>
              <a:cxn ang="0">
                <a:pos x="0" y="976"/>
              </a:cxn>
              <a:cxn ang="0">
                <a:pos x="2808" y="976"/>
              </a:cxn>
            </a:cxnLst>
            <a:rect l="0" t="0" r="r" b="b"/>
            <a:pathLst>
              <a:path w="2832" h="976">
                <a:moveTo>
                  <a:pt x="2808" y="976"/>
                </a:moveTo>
                <a:lnTo>
                  <a:pt x="2832" y="72"/>
                </a:lnTo>
                <a:lnTo>
                  <a:pt x="8" y="0"/>
                </a:lnTo>
                <a:lnTo>
                  <a:pt x="0" y="976"/>
                </a:lnTo>
                <a:lnTo>
                  <a:pt x="2808" y="976"/>
                </a:lnTo>
                <a:close/>
              </a:path>
            </a:pathLst>
          </a:custGeom>
          <a:gradFill rotWithShape="1">
            <a:gsLst>
              <a:gs pos="0">
                <a:schemeClr val="tx1">
                  <a:alpha val="73000"/>
                </a:schemeClr>
              </a:gs>
              <a:gs pos="50000">
                <a:schemeClr val="tx1">
                  <a:alpha val="64999"/>
                </a:schemeClr>
              </a:gs>
              <a:gs pos="100000">
                <a:schemeClr val="tx1">
                  <a:alpha val="73000"/>
                </a:schemeClr>
              </a:gs>
            </a:gsLst>
            <a:lin ang="5400000" scaled="1"/>
          </a:gradFill>
          <a:ln w="9525">
            <a:noFill/>
            <a:round/>
            <a:headEnd/>
            <a:tailEnd/>
          </a:ln>
          <a:effectLst/>
        </p:spPr>
        <p:txBody>
          <a:bodyPr/>
          <a:lstStyle/>
          <a:p>
            <a:pPr>
              <a:defRPr/>
            </a:pPr>
            <a:endParaRPr lang="id-ID">
              <a:latin typeface="Arial" charset="0"/>
            </a:endParaRPr>
          </a:p>
        </p:txBody>
      </p:sp>
      <p:sp>
        <p:nvSpPr>
          <p:cNvPr id="39957" name="Text Box 21">
            <a:extLst>
              <a:ext uri="{FF2B5EF4-FFF2-40B4-BE49-F238E27FC236}">
                <a16:creationId xmlns:a16="http://schemas.microsoft.com/office/drawing/2014/main" id="{1E06D4F8-83B6-4942-8801-CA4169EA4F74}"/>
              </a:ext>
            </a:extLst>
          </p:cNvPr>
          <p:cNvSpPr txBox="1">
            <a:spLocks noChangeArrowheads="1"/>
          </p:cNvSpPr>
          <p:nvPr/>
        </p:nvSpPr>
        <p:spPr bwMode="auto">
          <a:xfrm>
            <a:off x="4727576" y="3429001"/>
            <a:ext cx="1223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Siang</a:t>
            </a:r>
          </a:p>
        </p:txBody>
      </p:sp>
      <p:sp>
        <p:nvSpPr>
          <p:cNvPr id="39958" name="Text Box 22">
            <a:extLst>
              <a:ext uri="{FF2B5EF4-FFF2-40B4-BE49-F238E27FC236}">
                <a16:creationId xmlns:a16="http://schemas.microsoft.com/office/drawing/2014/main" id="{5C170995-CF62-4866-900F-03AF21659F90}"/>
              </a:ext>
            </a:extLst>
          </p:cNvPr>
          <p:cNvSpPr txBox="1">
            <a:spLocks noChangeArrowheads="1"/>
          </p:cNvSpPr>
          <p:nvPr/>
        </p:nvSpPr>
        <p:spPr bwMode="auto">
          <a:xfrm>
            <a:off x="6743701" y="3429001"/>
            <a:ext cx="1223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Malam</a:t>
            </a:r>
          </a:p>
        </p:txBody>
      </p:sp>
      <p:sp>
        <p:nvSpPr>
          <p:cNvPr id="39959" name="Line 23">
            <a:extLst>
              <a:ext uri="{FF2B5EF4-FFF2-40B4-BE49-F238E27FC236}">
                <a16:creationId xmlns:a16="http://schemas.microsoft.com/office/drawing/2014/main" id="{3AB2FA69-9CE8-4AB2-A8B3-54A1AEA048BF}"/>
              </a:ext>
            </a:extLst>
          </p:cNvPr>
          <p:cNvSpPr>
            <a:spLocks noChangeShapeType="1"/>
          </p:cNvSpPr>
          <p:nvPr/>
        </p:nvSpPr>
        <p:spPr bwMode="auto">
          <a:xfrm>
            <a:off x="5159375" y="3644900"/>
            <a:ext cx="649288"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39960" name="Line 24">
            <a:extLst>
              <a:ext uri="{FF2B5EF4-FFF2-40B4-BE49-F238E27FC236}">
                <a16:creationId xmlns:a16="http://schemas.microsoft.com/office/drawing/2014/main" id="{14695717-F8D1-49F9-A484-2C49F7D6EE1E}"/>
              </a:ext>
            </a:extLst>
          </p:cNvPr>
          <p:cNvSpPr>
            <a:spLocks noChangeShapeType="1"/>
          </p:cNvSpPr>
          <p:nvPr/>
        </p:nvSpPr>
        <p:spPr bwMode="auto">
          <a:xfrm flipH="1">
            <a:off x="6672263" y="3644900"/>
            <a:ext cx="647700"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grpSp>
        <p:nvGrpSpPr>
          <p:cNvPr id="2" name="Group 31">
            <a:extLst>
              <a:ext uri="{FF2B5EF4-FFF2-40B4-BE49-F238E27FC236}">
                <a16:creationId xmlns:a16="http://schemas.microsoft.com/office/drawing/2014/main" id="{CEF2BCED-5784-4F35-BF44-3917EBF65F66}"/>
              </a:ext>
            </a:extLst>
          </p:cNvPr>
          <p:cNvGrpSpPr>
            <a:grpSpLocks/>
          </p:cNvGrpSpPr>
          <p:nvPr/>
        </p:nvGrpSpPr>
        <p:grpSpPr bwMode="auto">
          <a:xfrm>
            <a:off x="1703388" y="3644901"/>
            <a:ext cx="1079500" cy="1871663"/>
            <a:chOff x="113" y="2296"/>
            <a:chExt cx="680" cy="1179"/>
          </a:xfrm>
        </p:grpSpPr>
        <p:sp>
          <p:nvSpPr>
            <p:cNvPr id="13325" name="Line 25">
              <a:extLst>
                <a:ext uri="{FF2B5EF4-FFF2-40B4-BE49-F238E27FC236}">
                  <a16:creationId xmlns:a16="http://schemas.microsoft.com/office/drawing/2014/main" id="{51C3FBE1-33BD-48D7-9DA3-F9B0223385FA}"/>
                </a:ext>
              </a:extLst>
            </p:cNvPr>
            <p:cNvSpPr>
              <a:spLocks noChangeShapeType="1"/>
            </p:cNvSpPr>
            <p:nvPr/>
          </p:nvSpPr>
          <p:spPr bwMode="auto">
            <a:xfrm>
              <a:off x="113" y="2296"/>
              <a:ext cx="68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13326" name="Line 26">
              <a:extLst>
                <a:ext uri="{FF2B5EF4-FFF2-40B4-BE49-F238E27FC236}">
                  <a16:creationId xmlns:a16="http://schemas.microsoft.com/office/drawing/2014/main" id="{D230FDAB-F94F-4BC4-9EF2-E25F9B93832F}"/>
                </a:ext>
              </a:extLst>
            </p:cNvPr>
            <p:cNvSpPr>
              <a:spLocks noChangeShapeType="1"/>
            </p:cNvSpPr>
            <p:nvPr/>
          </p:nvSpPr>
          <p:spPr bwMode="auto">
            <a:xfrm>
              <a:off x="113" y="2568"/>
              <a:ext cx="68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13327" name="Line 27">
              <a:extLst>
                <a:ext uri="{FF2B5EF4-FFF2-40B4-BE49-F238E27FC236}">
                  <a16:creationId xmlns:a16="http://schemas.microsoft.com/office/drawing/2014/main" id="{09CDB32B-158C-47F6-9AF9-F10DA59B15C6}"/>
                </a:ext>
              </a:extLst>
            </p:cNvPr>
            <p:cNvSpPr>
              <a:spLocks noChangeShapeType="1"/>
            </p:cNvSpPr>
            <p:nvPr/>
          </p:nvSpPr>
          <p:spPr bwMode="auto">
            <a:xfrm>
              <a:off x="113" y="2795"/>
              <a:ext cx="68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13328" name="Line 28">
              <a:extLst>
                <a:ext uri="{FF2B5EF4-FFF2-40B4-BE49-F238E27FC236}">
                  <a16:creationId xmlns:a16="http://schemas.microsoft.com/office/drawing/2014/main" id="{9C9702FB-B52A-454A-84A2-ADD355C2CC56}"/>
                </a:ext>
              </a:extLst>
            </p:cNvPr>
            <p:cNvSpPr>
              <a:spLocks noChangeShapeType="1"/>
            </p:cNvSpPr>
            <p:nvPr/>
          </p:nvSpPr>
          <p:spPr bwMode="auto">
            <a:xfrm>
              <a:off x="113" y="3022"/>
              <a:ext cx="68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13329" name="Line 29">
              <a:extLst>
                <a:ext uri="{FF2B5EF4-FFF2-40B4-BE49-F238E27FC236}">
                  <a16:creationId xmlns:a16="http://schemas.microsoft.com/office/drawing/2014/main" id="{E786EC69-8084-49E7-95DB-CE717A1EF10D}"/>
                </a:ext>
              </a:extLst>
            </p:cNvPr>
            <p:cNvSpPr>
              <a:spLocks noChangeShapeType="1"/>
            </p:cNvSpPr>
            <p:nvPr/>
          </p:nvSpPr>
          <p:spPr bwMode="auto">
            <a:xfrm>
              <a:off x="113" y="3249"/>
              <a:ext cx="68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13330" name="Line 30">
              <a:extLst>
                <a:ext uri="{FF2B5EF4-FFF2-40B4-BE49-F238E27FC236}">
                  <a16:creationId xmlns:a16="http://schemas.microsoft.com/office/drawing/2014/main" id="{48C99582-B3EB-49AE-86C2-C3077B594B84}"/>
                </a:ext>
              </a:extLst>
            </p:cNvPr>
            <p:cNvSpPr>
              <a:spLocks noChangeShapeType="1"/>
            </p:cNvSpPr>
            <p:nvPr/>
          </p:nvSpPr>
          <p:spPr bwMode="auto">
            <a:xfrm>
              <a:off x="113" y="3475"/>
              <a:ext cx="68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grpSp>
      <p:sp>
        <p:nvSpPr>
          <p:cNvPr id="13324" name="Text Box 32">
            <a:extLst>
              <a:ext uri="{FF2B5EF4-FFF2-40B4-BE49-F238E27FC236}">
                <a16:creationId xmlns:a16="http://schemas.microsoft.com/office/drawing/2014/main" id="{F1E8B84B-F5FD-4E5B-B99C-49039BD2EEF9}"/>
              </a:ext>
            </a:extLst>
          </p:cNvPr>
          <p:cNvSpPr txBox="1">
            <a:spLocks noChangeArrowheads="1"/>
          </p:cNvSpPr>
          <p:nvPr/>
        </p:nvSpPr>
        <p:spPr bwMode="auto">
          <a:xfrm>
            <a:off x="1703388" y="5661026"/>
            <a:ext cx="1403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Matahari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39940"/>
                                        </p:tgtEl>
                                        <p:attrNameLst>
                                          <p:attrName>style.visibility</p:attrName>
                                        </p:attrNameLst>
                                      </p:cBhvr>
                                      <p:to>
                                        <p:strVal val="visible"/>
                                      </p:to>
                                    </p:set>
                                    <p:anim calcmode="lin" valueType="num">
                                      <p:cBhvr>
                                        <p:cTn id="7" dur="500" fill="hold"/>
                                        <p:tgtEl>
                                          <p:spTgt spid="39940"/>
                                        </p:tgtEl>
                                        <p:attrNameLst>
                                          <p:attrName>ppt_w</p:attrName>
                                        </p:attrNameLst>
                                      </p:cBhvr>
                                      <p:tavLst>
                                        <p:tav tm="0">
                                          <p:val>
                                            <p:fltVal val="0"/>
                                          </p:val>
                                        </p:tav>
                                        <p:tav tm="100000">
                                          <p:val>
                                            <p:strVal val="#ppt_w"/>
                                          </p:val>
                                        </p:tav>
                                      </p:tavLst>
                                    </p:anim>
                                    <p:anim calcmode="lin" valueType="num">
                                      <p:cBhvr>
                                        <p:cTn id="8" dur="500" fill="hold"/>
                                        <p:tgtEl>
                                          <p:spTgt spid="39940"/>
                                        </p:tgtEl>
                                        <p:attrNameLst>
                                          <p:attrName>ppt_h</p:attrName>
                                        </p:attrNameLst>
                                      </p:cBhvr>
                                      <p:tavLst>
                                        <p:tav tm="0">
                                          <p:val>
                                            <p:fltVal val="0"/>
                                          </p:val>
                                        </p:tav>
                                        <p:tav tm="100000">
                                          <p:val>
                                            <p:strVal val="#ppt_h"/>
                                          </p:val>
                                        </p:tav>
                                      </p:tavLst>
                                    </p:anim>
                                    <p:anim calcmode="lin" valueType="num">
                                      <p:cBhvr>
                                        <p:cTn id="9" dur="500" fill="hold"/>
                                        <p:tgtEl>
                                          <p:spTgt spid="39940"/>
                                        </p:tgtEl>
                                        <p:attrNameLst>
                                          <p:attrName>style.rotation</p:attrName>
                                        </p:attrNameLst>
                                      </p:cBhvr>
                                      <p:tavLst>
                                        <p:tav tm="0">
                                          <p:val>
                                            <p:fltVal val="360"/>
                                          </p:val>
                                        </p:tav>
                                        <p:tav tm="100000">
                                          <p:val>
                                            <p:fltVal val="0"/>
                                          </p:val>
                                        </p:tav>
                                      </p:tavLst>
                                    </p:anim>
                                    <p:animEffect transition="in" filter="fade">
                                      <p:cBhvr>
                                        <p:cTn id="10" dur="500"/>
                                        <p:tgtEl>
                                          <p:spTgt spid="39940"/>
                                        </p:tgtEl>
                                      </p:cBhvr>
                                    </p:animEffect>
                                  </p:childTnLst>
                                </p:cTn>
                              </p:par>
                            </p:childTnLst>
                          </p:cTn>
                        </p:par>
                        <p:par>
                          <p:cTn id="11" fill="hold" nodeType="afterGroup">
                            <p:stCondLst>
                              <p:cond delay="5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39938"/>
                                        </p:tgtEl>
                                        <p:attrNameLst>
                                          <p:attrName>style.visibility</p:attrName>
                                        </p:attrNameLst>
                                      </p:cBhvr>
                                      <p:to>
                                        <p:strVal val="visible"/>
                                      </p:to>
                                    </p:set>
                                    <p:anim by="(-#ppt_w*2)" calcmode="lin" valueType="num">
                                      <p:cBhvr rctx="PPT">
                                        <p:cTn id="14" dur="250" autoRev="1" fill="hold">
                                          <p:stCondLst>
                                            <p:cond delay="0"/>
                                          </p:stCondLst>
                                        </p:cTn>
                                        <p:tgtEl>
                                          <p:spTgt spid="39938"/>
                                        </p:tgtEl>
                                        <p:attrNameLst>
                                          <p:attrName>ppt_w</p:attrName>
                                        </p:attrNameLst>
                                      </p:cBhvr>
                                    </p:anim>
                                    <p:anim by="(#ppt_w*0.50)" calcmode="lin" valueType="num">
                                      <p:cBhvr>
                                        <p:cTn id="15" dur="250" decel="50000" autoRev="1" fill="hold">
                                          <p:stCondLst>
                                            <p:cond delay="0"/>
                                          </p:stCondLst>
                                        </p:cTn>
                                        <p:tgtEl>
                                          <p:spTgt spid="39938"/>
                                        </p:tgtEl>
                                        <p:attrNameLst>
                                          <p:attrName>ppt_x</p:attrName>
                                        </p:attrNameLst>
                                      </p:cBhvr>
                                    </p:anim>
                                    <p:anim from="(-#ppt_h/2)" to="(#ppt_y)" calcmode="lin" valueType="num">
                                      <p:cBhvr>
                                        <p:cTn id="16" dur="500" fill="hold">
                                          <p:stCondLst>
                                            <p:cond delay="0"/>
                                          </p:stCondLst>
                                        </p:cTn>
                                        <p:tgtEl>
                                          <p:spTgt spid="39938"/>
                                        </p:tgtEl>
                                        <p:attrNameLst>
                                          <p:attrName>ppt_y</p:attrName>
                                        </p:attrNameLst>
                                      </p:cBhvr>
                                    </p:anim>
                                    <p:animRot by="21600000">
                                      <p:cBhvr>
                                        <p:cTn id="17" dur="500" fill="hold">
                                          <p:stCondLst>
                                            <p:cond delay="0"/>
                                          </p:stCondLst>
                                        </p:cTn>
                                        <p:tgtEl>
                                          <p:spTgt spid="39938"/>
                                        </p:tgtEl>
                                        <p:attrNameLst>
                                          <p:attrName>r</p:attrName>
                                        </p:attrNameLst>
                                      </p:cBhvr>
                                    </p:animRo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39946"/>
                                        </p:tgtEl>
                                        <p:attrNameLst>
                                          <p:attrName>style.visibility</p:attrName>
                                        </p:attrNameLst>
                                      </p:cBhvr>
                                      <p:to>
                                        <p:strVal val="visible"/>
                                      </p:to>
                                    </p:set>
                                  </p:childTnLst>
                                </p:cTn>
                              </p:par>
                            </p:childTnLst>
                          </p:cTn>
                        </p:par>
                        <p:par>
                          <p:cTn id="22" fill="hold" nodeType="afterGroup">
                            <p:stCondLst>
                              <p:cond delay="0"/>
                            </p:stCondLst>
                            <p:childTnLst>
                              <p:par>
                                <p:cTn id="23" presetID="8" presetClass="emph" presetSubtype="0" repeatCount="indefinite" fill="hold" nodeType="afterEffect">
                                  <p:stCondLst>
                                    <p:cond delay="0"/>
                                  </p:stCondLst>
                                  <p:childTnLst>
                                    <p:animRot by="-21600000">
                                      <p:cBhvr>
                                        <p:cTn id="24" dur="2000" fill="hold"/>
                                        <p:tgtEl>
                                          <p:spTgt spid="39946"/>
                                        </p:tgtEl>
                                        <p:attrNameLst>
                                          <p:attrName>r</p:attrName>
                                        </p:attrNameLst>
                                      </p:cBhvr>
                                    </p:animRot>
                                  </p:childTnLst>
                                </p:cTn>
                              </p:par>
                              <p:par>
                                <p:cTn id="25" presetID="1" presetClass="entr" presetSubtype="0" fill="hold" nodeType="withEffect">
                                  <p:stCondLst>
                                    <p:cond delay="0"/>
                                  </p:stCondLst>
                                  <p:childTnLst>
                                    <p:set>
                                      <p:cBhvr>
                                        <p:cTn id="26" dur="1" fill="hold">
                                          <p:stCondLst>
                                            <p:cond delay="0"/>
                                          </p:stCondLst>
                                        </p:cTn>
                                        <p:tgtEl>
                                          <p:spTgt spid="3995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995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995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995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995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996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40" grpId="0"/>
      <p:bldP spid="39957" grpId="0"/>
      <p:bldP spid="399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0" descr="A close up of a logo&#10;&#10;Description automatically generated">
            <a:extLst>
              <a:ext uri="{FF2B5EF4-FFF2-40B4-BE49-F238E27FC236}">
                <a16:creationId xmlns:a16="http://schemas.microsoft.com/office/drawing/2014/main" id="{549F9E5A-D06D-49AD-ABE1-EE6BFF55A1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 y="1451"/>
            <a:ext cx="12188203" cy="6855097"/>
          </a:xfrm>
          <a:prstGeom prst="rect">
            <a:avLst/>
          </a:prstGeom>
        </p:spPr>
      </p:pic>
      <p:sp>
        <p:nvSpPr>
          <p:cNvPr id="3074" name="Rectangle 2">
            <a:extLst>
              <a:ext uri="{FF2B5EF4-FFF2-40B4-BE49-F238E27FC236}">
                <a16:creationId xmlns:a16="http://schemas.microsoft.com/office/drawing/2014/main" id="{028E61EC-0EEC-490F-BBC0-3DAC70E7AA58}"/>
              </a:ext>
            </a:extLst>
          </p:cNvPr>
          <p:cNvSpPr>
            <a:spLocks noGrp="1" noChangeArrowheads="1"/>
          </p:cNvSpPr>
          <p:nvPr>
            <p:ph type="title"/>
          </p:nvPr>
        </p:nvSpPr>
        <p:spPr>
          <a:xfrm>
            <a:off x="1981200" y="274638"/>
            <a:ext cx="2890838" cy="417512"/>
          </a:xfrm>
        </p:spPr>
        <p:txBody>
          <a:bodyPr rtlCol="0">
            <a:normAutofit fontScale="90000"/>
          </a:bodyPr>
          <a:lstStyle/>
          <a:p>
            <a:pPr>
              <a:defRPr/>
            </a:pPr>
            <a:r>
              <a:rPr lang="en-US" altLang="en-US" sz="3600">
                <a:latin typeface="Cooper Black" panose="0208090404030B020404" pitchFamily="18" charset="0"/>
              </a:rPr>
              <a:t>Planet</a:t>
            </a:r>
          </a:p>
        </p:txBody>
      </p:sp>
      <p:sp>
        <p:nvSpPr>
          <p:cNvPr id="3075" name="Rectangle 3">
            <a:extLst>
              <a:ext uri="{FF2B5EF4-FFF2-40B4-BE49-F238E27FC236}">
                <a16:creationId xmlns:a16="http://schemas.microsoft.com/office/drawing/2014/main" id="{3C51B2E9-905D-4E98-B1D9-D96AA8C53D40}"/>
              </a:ext>
            </a:extLst>
          </p:cNvPr>
          <p:cNvSpPr>
            <a:spLocks noGrp="1" noChangeArrowheads="1"/>
          </p:cNvSpPr>
          <p:nvPr>
            <p:ph sz="half" idx="1"/>
          </p:nvPr>
        </p:nvSpPr>
        <p:spPr bwMode="auto">
          <a:xfrm>
            <a:off x="1919288" y="765175"/>
            <a:ext cx="8147050" cy="1079500"/>
          </a:xfrm>
        </p:spPr>
        <p:txBody>
          <a:bodyPr wrap="square" numCol="1" anchor="t" anchorCtr="0" compatLnSpc="1">
            <a:prstTxWarp prst="textNoShape">
              <a:avLst/>
            </a:prstTxWarp>
          </a:bodyPr>
          <a:lstStyle/>
          <a:p>
            <a:pPr>
              <a:lnSpc>
                <a:spcPct val="80000"/>
              </a:lnSpc>
            </a:pPr>
            <a:r>
              <a:rPr lang="en-US" altLang="en-US" sz="2000" b="1"/>
              <a:t>Planet adalah benda langit yang tidak dapat memancarkan cahaya sendiri.</a:t>
            </a:r>
            <a:br>
              <a:rPr lang="en-US" altLang="en-US" sz="2000" b="1"/>
            </a:br>
            <a:r>
              <a:rPr lang="en-US" altLang="en-US" sz="2000" b="1"/>
              <a:t>Contoh : Merkurius, Venus, Bumi, Mars, Jupiter, Saturnus, Uranus, Neptunus </a:t>
            </a:r>
          </a:p>
        </p:txBody>
      </p:sp>
      <p:pic>
        <p:nvPicPr>
          <p:cNvPr id="3080" name="Picture 8" descr="tata surya net">
            <a:extLst>
              <a:ext uri="{FF2B5EF4-FFF2-40B4-BE49-F238E27FC236}">
                <a16:creationId xmlns:a16="http://schemas.microsoft.com/office/drawing/2014/main" id="{D0787D44-231D-4E12-8E33-8014AA941F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7200" y="2420938"/>
            <a:ext cx="6192838"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9">
            <a:extLst>
              <a:ext uri="{FF2B5EF4-FFF2-40B4-BE49-F238E27FC236}">
                <a16:creationId xmlns:a16="http://schemas.microsoft.com/office/drawing/2014/main" id="{EEF46ACE-B3F1-4EDC-AFCC-A5D1CD194756}"/>
              </a:ext>
            </a:extLst>
          </p:cNvPr>
          <p:cNvGrpSpPr>
            <a:grpSpLocks/>
          </p:cNvGrpSpPr>
          <p:nvPr/>
        </p:nvGrpSpPr>
        <p:grpSpPr bwMode="auto">
          <a:xfrm>
            <a:off x="7437438" y="2878139"/>
            <a:ext cx="1943100" cy="1952625"/>
            <a:chOff x="3182" y="1813"/>
            <a:chExt cx="1224" cy="1230"/>
          </a:xfrm>
        </p:grpSpPr>
        <p:sp>
          <p:nvSpPr>
            <p:cNvPr id="5159" name="Line 10">
              <a:extLst>
                <a:ext uri="{FF2B5EF4-FFF2-40B4-BE49-F238E27FC236}">
                  <a16:creationId xmlns:a16="http://schemas.microsoft.com/office/drawing/2014/main" id="{F3E1C151-4C29-4C5D-BF51-2F644BD7CFDF}"/>
                </a:ext>
              </a:extLst>
            </p:cNvPr>
            <p:cNvSpPr>
              <a:spLocks noChangeShapeType="1"/>
            </p:cNvSpPr>
            <p:nvPr/>
          </p:nvSpPr>
          <p:spPr bwMode="auto">
            <a:xfrm flipV="1">
              <a:off x="3190" y="1818"/>
              <a:ext cx="0" cy="1225"/>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ID"/>
            </a:p>
          </p:txBody>
        </p:sp>
        <p:sp>
          <p:nvSpPr>
            <p:cNvPr id="5160" name="Line 11">
              <a:extLst>
                <a:ext uri="{FF2B5EF4-FFF2-40B4-BE49-F238E27FC236}">
                  <a16:creationId xmlns:a16="http://schemas.microsoft.com/office/drawing/2014/main" id="{29DE7141-6782-469B-A630-5788A73EACFB}"/>
                </a:ext>
              </a:extLst>
            </p:cNvPr>
            <p:cNvSpPr>
              <a:spLocks noChangeShapeType="1"/>
            </p:cNvSpPr>
            <p:nvPr/>
          </p:nvSpPr>
          <p:spPr bwMode="auto">
            <a:xfrm>
              <a:off x="3182" y="1813"/>
              <a:ext cx="1224" cy="0"/>
            </a:xfrm>
            <a:prstGeom prst="line">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grpSp>
      <p:sp>
        <p:nvSpPr>
          <p:cNvPr id="3084" name="Text Box 12">
            <a:extLst>
              <a:ext uri="{FF2B5EF4-FFF2-40B4-BE49-F238E27FC236}">
                <a16:creationId xmlns:a16="http://schemas.microsoft.com/office/drawing/2014/main" id="{40DCBEF4-25B3-45B2-AD6E-FD64BD6CFBAB}"/>
              </a:ext>
            </a:extLst>
          </p:cNvPr>
          <p:cNvSpPr txBox="1">
            <a:spLocks noChangeArrowheads="1"/>
          </p:cNvSpPr>
          <p:nvPr/>
        </p:nvSpPr>
        <p:spPr bwMode="auto">
          <a:xfrm>
            <a:off x="9478964" y="2636839"/>
            <a:ext cx="15128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Merkurius</a:t>
            </a:r>
          </a:p>
        </p:txBody>
      </p:sp>
      <p:grpSp>
        <p:nvGrpSpPr>
          <p:cNvPr id="3" name="Group 13">
            <a:extLst>
              <a:ext uri="{FF2B5EF4-FFF2-40B4-BE49-F238E27FC236}">
                <a16:creationId xmlns:a16="http://schemas.microsoft.com/office/drawing/2014/main" id="{A839ED24-706B-4115-BA7D-A98DB529E324}"/>
              </a:ext>
            </a:extLst>
          </p:cNvPr>
          <p:cNvGrpSpPr>
            <a:grpSpLocks/>
          </p:cNvGrpSpPr>
          <p:nvPr/>
        </p:nvGrpSpPr>
        <p:grpSpPr bwMode="auto">
          <a:xfrm>
            <a:off x="7894638" y="3213101"/>
            <a:ext cx="1439862" cy="1439863"/>
            <a:chOff x="3470" y="2024"/>
            <a:chExt cx="907" cy="907"/>
          </a:xfrm>
        </p:grpSpPr>
        <p:sp>
          <p:nvSpPr>
            <p:cNvPr id="5157" name="Line 14">
              <a:extLst>
                <a:ext uri="{FF2B5EF4-FFF2-40B4-BE49-F238E27FC236}">
                  <a16:creationId xmlns:a16="http://schemas.microsoft.com/office/drawing/2014/main" id="{EB71E4E7-7935-42F5-B74F-29285E95A659}"/>
                </a:ext>
              </a:extLst>
            </p:cNvPr>
            <p:cNvSpPr>
              <a:spLocks noChangeShapeType="1"/>
            </p:cNvSpPr>
            <p:nvPr/>
          </p:nvSpPr>
          <p:spPr bwMode="auto">
            <a:xfrm flipV="1">
              <a:off x="3470" y="2024"/>
              <a:ext cx="0" cy="907"/>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ID"/>
            </a:p>
          </p:txBody>
        </p:sp>
        <p:sp>
          <p:nvSpPr>
            <p:cNvPr id="5158" name="Line 15">
              <a:extLst>
                <a:ext uri="{FF2B5EF4-FFF2-40B4-BE49-F238E27FC236}">
                  <a16:creationId xmlns:a16="http://schemas.microsoft.com/office/drawing/2014/main" id="{9B2440A6-E9E6-4C92-9D32-4C24F1BBE6EA}"/>
                </a:ext>
              </a:extLst>
            </p:cNvPr>
            <p:cNvSpPr>
              <a:spLocks noChangeShapeType="1"/>
            </p:cNvSpPr>
            <p:nvPr/>
          </p:nvSpPr>
          <p:spPr bwMode="auto">
            <a:xfrm>
              <a:off x="3470" y="2024"/>
              <a:ext cx="907" cy="0"/>
            </a:xfrm>
            <a:prstGeom prst="line">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grpSp>
      <p:sp>
        <p:nvSpPr>
          <p:cNvPr id="3088" name="Text Box 16">
            <a:extLst>
              <a:ext uri="{FF2B5EF4-FFF2-40B4-BE49-F238E27FC236}">
                <a16:creationId xmlns:a16="http://schemas.microsoft.com/office/drawing/2014/main" id="{68ECA1A6-10B1-4EC8-A6B5-7DA38AF5DA4E}"/>
              </a:ext>
            </a:extLst>
          </p:cNvPr>
          <p:cNvSpPr txBox="1">
            <a:spLocks noChangeArrowheads="1"/>
          </p:cNvSpPr>
          <p:nvPr/>
        </p:nvSpPr>
        <p:spPr bwMode="auto">
          <a:xfrm>
            <a:off x="9525001" y="3017838"/>
            <a:ext cx="9366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Venus</a:t>
            </a:r>
          </a:p>
        </p:txBody>
      </p:sp>
      <p:grpSp>
        <p:nvGrpSpPr>
          <p:cNvPr id="4" name="Group 17">
            <a:extLst>
              <a:ext uri="{FF2B5EF4-FFF2-40B4-BE49-F238E27FC236}">
                <a16:creationId xmlns:a16="http://schemas.microsoft.com/office/drawing/2014/main" id="{9B896B9F-9A80-4EE3-9057-A51CF042ABF7}"/>
              </a:ext>
            </a:extLst>
          </p:cNvPr>
          <p:cNvGrpSpPr>
            <a:grpSpLocks/>
          </p:cNvGrpSpPr>
          <p:nvPr/>
        </p:nvGrpSpPr>
        <p:grpSpPr bwMode="auto">
          <a:xfrm>
            <a:off x="8397876" y="3573463"/>
            <a:ext cx="936625" cy="863600"/>
            <a:chOff x="3742" y="2251"/>
            <a:chExt cx="590" cy="544"/>
          </a:xfrm>
        </p:grpSpPr>
        <p:sp>
          <p:nvSpPr>
            <p:cNvPr id="5155" name="Line 18">
              <a:extLst>
                <a:ext uri="{FF2B5EF4-FFF2-40B4-BE49-F238E27FC236}">
                  <a16:creationId xmlns:a16="http://schemas.microsoft.com/office/drawing/2014/main" id="{38EF5C0C-8877-405C-9AC5-48BF36576984}"/>
                </a:ext>
              </a:extLst>
            </p:cNvPr>
            <p:cNvSpPr>
              <a:spLocks noChangeShapeType="1"/>
            </p:cNvSpPr>
            <p:nvPr/>
          </p:nvSpPr>
          <p:spPr bwMode="auto">
            <a:xfrm flipV="1">
              <a:off x="3742" y="2251"/>
              <a:ext cx="0" cy="544"/>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ID"/>
            </a:p>
          </p:txBody>
        </p:sp>
        <p:sp>
          <p:nvSpPr>
            <p:cNvPr id="5156" name="Line 19">
              <a:extLst>
                <a:ext uri="{FF2B5EF4-FFF2-40B4-BE49-F238E27FC236}">
                  <a16:creationId xmlns:a16="http://schemas.microsoft.com/office/drawing/2014/main" id="{ADFC9CD0-DB80-4BB9-BDC9-EA912BC1CE53}"/>
                </a:ext>
              </a:extLst>
            </p:cNvPr>
            <p:cNvSpPr>
              <a:spLocks noChangeShapeType="1"/>
            </p:cNvSpPr>
            <p:nvPr/>
          </p:nvSpPr>
          <p:spPr bwMode="auto">
            <a:xfrm>
              <a:off x="3742" y="2251"/>
              <a:ext cx="590" cy="0"/>
            </a:xfrm>
            <a:prstGeom prst="line">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grpSp>
      <p:sp>
        <p:nvSpPr>
          <p:cNvPr id="3092" name="Text Box 20">
            <a:extLst>
              <a:ext uri="{FF2B5EF4-FFF2-40B4-BE49-F238E27FC236}">
                <a16:creationId xmlns:a16="http://schemas.microsoft.com/office/drawing/2014/main" id="{C14ACE9D-D1EE-4265-9DF3-8269972AB93F}"/>
              </a:ext>
            </a:extLst>
          </p:cNvPr>
          <p:cNvSpPr txBox="1">
            <a:spLocks noChangeArrowheads="1"/>
          </p:cNvSpPr>
          <p:nvPr/>
        </p:nvSpPr>
        <p:spPr bwMode="auto">
          <a:xfrm>
            <a:off x="9525001" y="3390900"/>
            <a:ext cx="1008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Bumi</a:t>
            </a:r>
          </a:p>
        </p:txBody>
      </p:sp>
      <p:grpSp>
        <p:nvGrpSpPr>
          <p:cNvPr id="5" name="Group 21">
            <a:extLst>
              <a:ext uri="{FF2B5EF4-FFF2-40B4-BE49-F238E27FC236}">
                <a16:creationId xmlns:a16="http://schemas.microsoft.com/office/drawing/2014/main" id="{D11418A0-3204-495F-ADF8-57751359AE17}"/>
              </a:ext>
            </a:extLst>
          </p:cNvPr>
          <p:cNvGrpSpPr>
            <a:grpSpLocks/>
          </p:cNvGrpSpPr>
          <p:nvPr/>
        </p:nvGrpSpPr>
        <p:grpSpPr bwMode="auto">
          <a:xfrm>
            <a:off x="8829676" y="3860800"/>
            <a:ext cx="504825" cy="215900"/>
            <a:chOff x="4059" y="2432"/>
            <a:chExt cx="318" cy="136"/>
          </a:xfrm>
        </p:grpSpPr>
        <p:sp>
          <p:nvSpPr>
            <p:cNvPr id="5153" name="Line 22">
              <a:extLst>
                <a:ext uri="{FF2B5EF4-FFF2-40B4-BE49-F238E27FC236}">
                  <a16:creationId xmlns:a16="http://schemas.microsoft.com/office/drawing/2014/main" id="{68145278-7DCD-4B09-B56A-95EEB2F45E0D}"/>
                </a:ext>
              </a:extLst>
            </p:cNvPr>
            <p:cNvSpPr>
              <a:spLocks noChangeShapeType="1"/>
            </p:cNvSpPr>
            <p:nvPr/>
          </p:nvSpPr>
          <p:spPr bwMode="auto">
            <a:xfrm flipV="1">
              <a:off x="4059" y="2432"/>
              <a:ext cx="0" cy="136"/>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ID"/>
            </a:p>
          </p:txBody>
        </p:sp>
        <p:sp>
          <p:nvSpPr>
            <p:cNvPr id="5154" name="Line 23">
              <a:extLst>
                <a:ext uri="{FF2B5EF4-FFF2-40B4-BE49-F238E27FC236}">
                  <a16:creationId xmlns:a16="http://schemas.microsoft.com/office/drawing/2014/main" id="{AC9486E2-CF49-44B7-A69A-776A64D31EB1}"/>
                </a:ext>
              </a:extLst>
            </p:cNvPr>
            <p:cNvSpPr>
              <a:spLocks noChangeShapeType="1"/>
            </p:cNvSpPr>
            <p:nvPr/>
          </p:nvSpPr>
          <p:spPr bwMode="auto">
            <a:xfrm>
              <a:off x="4059" y="2432"/>
              <a:ext cx="318" cy="0"/>
            </a:xfrm>
            <a:prstGeom prst="line">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grpSp>
      <p:sp>
        <p:nvSpPr>
          <p:cNvPr id="3096" name="Text Box 24">
            <a:extLst>
              <a:ext uri="{FF2B5EF4-FFF2-40B4-BE49-F238E27FC236}">
                <a16:creationId xmlns:a16="http://schemas.microsoft.com/office/drawing/2014/main" id="{285524D9-D18A-4990-8910-6576E73B35CA}"/>
              </a:ext>
            </a:extLst>
          </p:cNvPr>
          <p:cNvSpPr txBox="1">
            <a:spLocks noChangeArrowheads="1"/>
          </p:cNvSpPr>
          <p:nvPr/>
        </p:nvSpPr>
        <p:spPr bwMode="auto">
          <a:xfrm>
            <a:off x="9537701" y="3690939"/>
            <a:ext cx="7921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Mars</a:t>
            </a:r>
          </a:p>
        </p:txBody>
      </p:sp>
      <p:sp>
        <p:nvSpPr>
          <p:cNvPr id="3097" name="Line 25">
            <a:extLst>
              <a:ext uri="{FF2B5EF4-FFF2-40B4-BE49-F238E27FC236}">
                <a16:creationId xmlns:a16="http://schemas.microsoft.com/office/drawing/2014/main" id="{00D8E86D-BDC8-4678-B5EB-82B56DFFFD6F}"/>
              </a:ext>
            </a:extLst>
          </p:cNvPr>
          <p:cNvSpPr>
            <a:spLocks noChangeShapeType="1"/>
          </p:cNvSpPr>
          <p:nvPr/>
        </p:nvSpPr>
        <p:spPr bwMode="auto">
          <a:xfrm>
            <a:off x="8759826" y="5516563"/>
            <a:ext cx="576263" cy="0"/>
          </a:xfrm>
          <a:prstGeom prst="line">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3098" name="Text Box 26">
            <a:extLst>
              <a:ext uri="{FF2B5EF4-FFF2-40B4-BE49-F238E27FC236}">
                <a16:creationId xmlns:a16="http://schemas.microsoft.com/office/drawing/2014/main" id="{3767273F-EFD6-4B18-8715-D8E47654FC5F}"/>
              </a:ext>
            </a:extLst>
          </p:cNvPr>
          <p:cNvSpPr txBox="1">
            <a:spLocks noChangeArrowheads="1"/>
          </p:cNvSpPr>
          <p:nvPr/>
        </p:nvSpPr>
        <p:spPr bwMode="auto">
          <a:xfrm>
            <a:off x="9480550" y="5300663"/>
            <a:ext cx="11874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Asteroid</a:t>
            </a:r>
          </a:p>
        </p:txBody>
      </p:sp>
      <p:grpSp>
        <p:nvGrpSpPr>
          <p:cNvPr id="6" name="Group 27">
            <a:extLst>
              <a:ext uri="{FF2B5EF4-FFF2-40B4-BE49-F238E27FC236}">
                <a16:creationId xmlns:a16="http://schemas.microsoft.com/office/drawing/2014/main" id="{ED484D26-53FC-4939-A2E6-A9512CE0CC3F}"/>
              </a:ext>
            </a:extLst>
          </p:cNvPr>
          <p:cNvGrpSpPr>
            <a:grpSpLocks/>
          </p:cNvGrpSpPr>
          <p:nvPr/>
        </p:nvGrpSpPr>
        <p:grpSpPr bwMode="auto">
          <a:xfrm>
            <a:off x="2855914" y="3357563"/>
            <a:ext cx="2376487" cy="647700"/>
            <a:chOff x="839" y="2115"/>
            <a:chExt cx="1497" cy="408"/>
          </a:xfrm>
        </p:grpSpPr>
        <p:sp>
          <p:nvSpPr>
            <p:cNvPr id="5151" name="Line 28">
              <a:extLst>
                <a:ext uri="{FF2B5EF4-FFF2-40B4-BE49-F238E27FC236}">
                  <a16:creationId xmlns:a16="http://schemas.microsoft.com/office/drawing/2014/main" id="{A54DE5AA-DBA9-4166-A3A7-90C48234428D}"/>
                </a:ext>
              </a:extLst>
            </p:cNvPr>
            <p:cNvSpPr>
              <a:spLocks noChangeShapeType="1"/>
            </p:cNvSpPr>
            <p:nvPr/>
          </p:nvSpPr>
          <p:spPr bwMode="auto">
            <a:xfrm>
              <a:off x="2336" y="2115"/>
              <a:ext cx="0" cy="408"/>
            </a:xfrm>
            <a:prstGeom prst="line">
              <a:avLst/>
            </a:prstGeom>
            <a:noFill/>
            <a:ln w="9525">
              <a:solidFill>
                <a:srgbClr val="CC9900"/>
              </a:solidFill>
              <a:round/>
              <a:headEnd/>
              <a:tailEnd/>
            </a:ln>
            <a:extLst>
              <a:ext uri="{909E8E84-426E-40DD-AFC4-6F175D3DCCD1}">
                <a14:hiddenFill xmlns:a14="http://schemas.microsoft.com/office/drawing/2010/main">
                  <a:noFill/>
                </a14:hiddenFill>
              </a:ext>
            </a:extLst>
          </p:spPr>
          <p:txBody>
            <a:bodyPr/>
            <a:lstStyle/>
            <a:p>
              <a:endParaRPr lang="en-ID"/>
            </a:p>
          </p:txBody>
        </p:sp>
        <p:sp>
          <p:nvSpPr>
            <p:cNvPr id="5152" name="Line 29">
              <a:extLst>
                <a:ext uri="{FF2B5EF4-FFF2-40B4-BE49-F238E27FC236}">
                  <a16:creationId xmlns:a16="http://schemas.microsoft.com/office/drawing/2014/main" id="{11F30BBE-D6A2-488D-B076-C5089674AFB0}"/>
                </a:ext>
              </a:extLst>
            </p:cNvPr>
            <p:cNvSpPr>
              <a:spLocks noChangeShapeType="1"/>
            </p:cNvSpPr>
            <p:nvPr/>
          </p:nvSpPr>
          <p:spPr bwMode="auto">
            <a:xfrm flipH="1">
              <a:off x="839" y="2523"/>
              <a:ext cx="1497" cy="0"/>
            </a:xfrm>
            <a:prstGeom prst="line">
              <a:avLst/>
            </a:prstGeom>
            <a:noFill/>
            <a:ln w="9525">
              <a:solidFill>
                <a:srgbClr val="CC9900"/>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grpSp>
      <p:sp>
        <p:nvSpPr>
          <p:cNvPr id="3102" name="Text Box 30">
            <a:extLst>
              <a:ext uri="{FF2B5EF4-FFF2-40B4-BE49-F238E27FC236}">
                <a16:creationId xmlns:a16="http://schemas.microsoft.com/office/drawing/2014/main" id="{22217BC7-6AC6-4A8A-A4C4-AFD9E3741F87}"/>
              </a:ext>
            </a:extLst>
          </p:cNvPr>
          <p:cNvSpPr txBox="1">
            <a:spLocks noChangeArrowheads="1"/>
          </p:cNvSpPr>
          <p:nvPr/>
        </p:nvSpPr>
        <p:spPr bwMode="auto">
          <a:xfrm>
            <a:off x="1774826" y="3789363"/>
            <a:ext cx="11160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Yupiter</a:t>
            </a:r>
          </a:p>
        </p:txBody>
      </p:sp>
      <p:grpSp>
        <p:nvGrpSpPr>
          <p:cNvPr id="7" name="Group 31">
            <a:extLst>
              <a:ext uri="{FF2B5EF4-FFF2-40B4-BE49-F238E27FC236}">
                <a16:creationId xmlns:a16="http://schemas.microsoft.com/office/drawing/2014/main" id="{ED3F3B86-10C5-4DEA-97B7-18EEB7C83F73}"/>
              </a:ext>
            </a:extLst>
          </p:cNvPr>
          <p:cNvGrpSpPr>
            <a:grpSpLocks/>
          </p:cNvGrpSpPr>
          <p:nvPr/>
        </p:nvGrpSpPr>
        <p:grpSpPr bwMode="auto">
          <a:xfrm>
            <a:off x="2855913" y="3068639"/>
            <a:ext cx="1871662" cy="504825"/>
            <a:chOff x="839" y="1933"/>
            <a:chExt cx="1179" cy="318"/>
          </a:xfrm>
        </p:grpSpPr>
        <p:sp>
          <p:nvSpPr>
            <p:cNvPr id="5149" name="Line 32">
              <a:extLst>
                <a:ext uri="{FF2B5EF4-FFF2-40B4-BE49-F238E27FC236}">
                  <a16:creationId xmlns:a16="http://schemas.microsoft.com/office/drawing/2014/main" id="{B48A7DB2-2F66-4947-BFFE-6336D206821E}"/>
                </a:ext>
              </a:extLst>
            </p:cNvPr>
            <p:cNvSpPr>
              <a:spLocks noChangeShapeType="1"/>
            </p:cNvSpPr>
            <p:nvPr/>
          </p:nvSpPr>
          <p:spPr bwMode="auto">
            <a:xfrm>
              <a:off x="2018" y="1933"/>
              <a:ext cx="0" cy="318"/>
            </a:xfrm>
            <a:prstGeom prst="line">
              <a:avLst/>
            </a:prstGeom>
            <a:noFill/>
            <a:ln w="9525">
              <a:solidFill>
                <a:srgbClr val="CC9900"/>
              </a:solidFill>
              <a:round/>
              <a:headEnd/>
              <a:tailEnd/>
            </a:ln>
            <a:extLst>
              <a:ext uri="{909E8E84-426E-40DD-AFC4-6F175D3DCCD1}">
                <a14:hiddenFill xmlns:a14="http://schemas.microsoft.com/office/drawing/2010/main">
                  <a:noFill/>
                </a14:hiddenFill>
              </a:ext>
            </a:extLst>
          </p:spPr>
          <p:txBody>
            <a:bodyPr/>
            <a:lstStyle/>
            <a:p>
              <a:endParaRPr lang="en-ID"/>
            </a:p>
          </p:txBody>
        </p:sp>
        <p:sp>
          <p:nvSpPr>
            <p:cNvPr id="5150" name="Line 33">
              <a:extLst>
                <a:ext uri="{FF2B5EF4-FFF2-40B4-BE49-F238E27FC236}">
                  <a16:creationId xmlns:a16="http://schemas.microsoft.com/office/drawing/2014/main" id="{2F7326E7-2D87-4019-AE28-9BD930C3B28E}"/>
                </a:ext>
              </a:extLst>
            </p:cNvPr>
            <p:cNvSpPr>
              <a:spLocks noChangeShapeType="1"/>
            </p:cNvSpPr>
            <p:nvPr/>
          </p:nvSpPr>
          <p:spPr bwMode="auto">
            <a:xfrm flipH="1">
              <a:off x="839" y="2251"/>
              <a:ext cx="1179" cy="0"/>
            </a:xfrm>
            <a:prstGeom prst="line">
              <a:avLst/>
            </a:prstGeom>
            <a:noFill/>
            <a:ln w="9525">
              <a:solidFill>
                <a:srgbClr val="CC9900"/>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grpSp>
      <p:sp>
        <p:nvSpPr>
          <p:cNvPr id="3106" name="Text Box 34">
            <a:extLst>
              <a:ext uri="{FF2B5EF4-FFF2-40B4-BE49-F238E27FC236}">
                <a16:creationId xmlns:a16="http://schemas.microsoft.com/office/drawing/2014/main" id="{3A95B642-09AF-4BFF-86F2-245AA710E5CE}"/>
              </a:ext>
            </a:extLst>
          </p:cNvPr>
          <p:cNvSpPr txBox="1">
            <a:spLocks noChangeArrowheads="1"/>
          </p:cNvSpPr>
          <p:nvPr/>
        </p:nvSpPr>
        <p:spPr bwMode="auto">
          <a:xfrm>
            <a:off x="1779588" y="3429000"/>
            <a:ext cx="12239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Saturnus</a:t>
            </a:r>
          </a:p>
        </p:txBody>
      </p:sp>
      <p:grpSp>
        <p:nvGrpSpPr>
          <p:cNvPr id="8" name="Group 35">
            <a:extLst>
              <a:ext uri="{FF2B5EF4-FFF2-40B4-BE49-F238E27FC236}">
                <a16:creationId xmlns:a16="http://schemas.microsoft.com/office/drawing/2014/main" id="{17959A3C-9F85-46ED-BD39-5F64AA1AA352}"/>
              </a:ext>
            </a:extLst>
          </p:cNvPr>
          <p:cNvGrpSpPr>
            <a:grpSpLocks/>
          </p:cNvGrpSpPr>
          <p:nvPr/>
        </p:nvGrpSpPr>
        <p:grpSpPr bwMode="auto">
          <a:xfrm>
            <a:off x="2927351" y="2924176"/>
            <a:ext cx="1368425" cy="360363"/>
            <a:chOff x="884" y="1842"/>
            <a:chExt cx="862" cy="227"/>
          </a:xfrm>
        </p:grpSpPr>
        <p:sp>
          <p:nvSpPr>
            <p:cNvPr id="5147" name="Line 36">
              <a:extLst>
                <a:ext uri="{FF2B5EF4-FFF2-40B4-BE49-F238E27FC236}">
                  <a16:creationId xmlns:a16="http://schemas.microsoft.com/office/drawing/2014/main" id="{6A9BADF1-6250-4884-A926-856E6E8A3F54}"/>
                </a:ext>
              </a:extLst>
            </p:cNvPr>
            <p:cNvSpPr>
              <a:spLocks noChangeShapeType="1"/>
            </p:cNvSpPr>
            <p:nvPr/>
          </p:nvSpPr>
          <p:spPr bwMode="auto">
            <a:xfrm>
              <a:off x="1746" y="1842"/>
              <a:ext cx="0" cy="227"/>
            </a:xfrm>
            <a:prstGeom prst="line">
              <a:avLst/>
            </a:prstGeom>
            <a:noFill/>
            <a:ln w="9525">
              <a:solidFill>
                <a:srgbClr val="CC9900"/>
              </a:solidFill>
              <a:round/>
              <a:headEnd/>
              <a:tailEnd/>
            </a:ln>
            <a:extLst>
              <a:ext uri="{909E8E84-426E-40DD-AFC4-6F175D3DCCD1}">
                <a14:hiddenFill xmlns:a14="http://schemas.microsoft.com/office/drawing/2010/main">
                  <a:noFill/>
                </a14:hiddenFill>
              </a:ext>
            </a:extLst>
          </p:spPr>
          <p:txBody>
            <a:bodyPr/>
            <a:lstStyle/>
            <a:p>
              <a:endParaRPr lang="en-ID"/>
            </a:p>
          </p:txBody>
        </p:sp>
        <p:sp>
          <p:nvSpPr>
            <p:cNvPr id="5148" name="Line 37">
              <a:extLst>
                <a:ext uri="{FF2B5EF4-FFF2-40B4-BE49-F238E27FC236}">
                  <a16:creationId xmlns:a16="http://schemas.microsoft.com/office/drawing/2014/main" id="{AA290020-44F7-4645-AB74-CD62616D7CC9}"/>
                </a:ext>
              </a:extLst>
            </p:cNvPr>
            <p:cNvSpPr>
              <a:spLocks noChangeShapeType="1"/>
            </p:cNvSpPr>
            <p:nvPr/>
          </p:nvSpPr>
          <p:spPr bwMode="auto">
            <a:xfrm flipH="1">
              <a:off x="884" y="2069"/>
              <a:ext cx="862" cy="0"/>
            </a:xfrm>
            <a:prstGeom prst="line">
              <a:avLst/>
            </a:prstGeom>
            <a:noFill/>
            <a:ln w="9525">
              <a:solidFill>
                <a:srgbClr val="CC9900"/>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grpSp>
      <p:sp>
        <p:nvSpPr>
          <p:cNvPr id="3110" name="Text Box 38">
            <a:extLst>
              <a:ext uri="{FF2B5EF4-FFF2-40B4-BE49-F238E27FC236}">
                <a16:creationId xmlns:a16="http://schemas.microsoft.com/office/drawing/2014/main" id="{955800B6-7B67-4F81-A8B1-E5EB571D2150}"/>
              </a:ext>
            </a:extLst>
          </p:cNvPr>
          <p:cNvSpPr txBox="1">
            <a:spLocks noChangeArrowheads="1"/>
          </p:cNvSpPr>
          <p:nvPr/>
        </p:nvSpPr>
        <p:spPr bwMode="auto">
          <a:xfrm>
            <a:off x="1811338" y="2708275"/>
            <a:ext cx="13319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Neptunus</a:t>
            </a:r>
          </a:p>
        </p:txBody>
      </p:sp>
      <p:sp>
        <p:nvSpPr>
          <p:cNvPr id="3111" name="Line 39">
            <a:extLst>
              <a:ext uri="{FF2B5EF4-FFF2-40B4-BE49-F238E27FC236}">
                <a16:creationId xmlns:a16="http://schemas.microsoft.com/office/drawing/2014/main" id="{DBFFE492-2318-4B1C-8285-020CCB653858}"/>
              </a:ext>
            </a:extLst>
          </p:cNvPr>
          <p:cNvSpPr>
            <a:spLocks noChangeShapeType="1"/>
          </p:cNvSpPr>
          <p:nvPr/>
        </p:nvSpPr>
        <p:spPr bwMode="auto">
          <a:xfrm flipH="1">
            <a:off x="2927351" y="2924175"/>
            <a:ext cx="1008063" cy="0"/>
          </a:xfrm>
          <a:prstGeom prst="line">
            <a:avLst/>
          </a:prstGeom>
          <a:noFill/>
          <a:ln w="9525">
            <a:solidFill>
              <a:srgbClr val="CC9900"/>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3112" name="Text Box 40">
            <a:extLst>
              <a:ext uri="{FF2B5EF4-FFF2-40B4-BE49-F238E27FC236}">
                <a16:creationId xmlns:a16="http://schemas.microsoft.com/office/drawing/2014/main" id="{0078C5C3-C65F-4E04-B484-54A31A6DAF53}"/>
              </a:ext>
            </a:extLst>
          </p:cNvPr>
          <p:cNvSpPr txBox="1">
            <a:spLocks noChangeArrowheads="1"/>
          </p:cNvSpPr>
          <p:nvPr/>
        </p:nvSpPr>
        <p:spPr bwMode="auto">
          <a:xfrm>
            <a:off x="1774826" y="3090864"/>
            <a:ext cx="936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Uranus</a:t>
            </a:r>
          </a:p>
        </p:txBody>
      </p:sp>
      <p:grpSp>
        <p:nvGrpSpPr>
          <p:cNvPr id="9" name="Group 41">
            <a:extLst>
              <a:ext uri="{FF2B5EF4-FFF2-40B4-BE49-F238E27FC236}">
                <a16:creationId xmlns:a16="http://schemas.microsoft.com/office/drawing/2014/main" id="{6DDF7D7B-B089-41DE-9A57-6C527EEE0806}"/>
              </a:ext>
            </a:extLst>
          </p:cNvPr>
          <p:cNvGrpSpPr>
            <a:grpSpLocks/>
          </p:cNvGrpSpPr>
          <p:nvPr/>
        </p:nvGrpSpPr>
        <p:grpSpPr bwMode="auto">
          <a:xfrm>
            <a:off x="2855914" y="4221163"/>
            <a:ext cx="936625" cy="1008062"/>
            <a:chOff x="839" y="2659"/>
            <a:chExt cx="590" cy="635"/>
          </a:xfrm>
        </p:grpSpPr>
        <p:sp>
          <p:nvSpPr>
            <p:cNvPr id="5145" name="Line 42">
              <a:extLst>
                <a:ext uri="{FF2B5EF4-FFF2-40B4-BE49-F238E27FC236}">
                  <a16:creationId xmlns:a16="http://schemas.microsoft.com/office/drawing/2014/main" id="{79BAAE29-8374-4BC8-B49E-042327DF62E0}"/>
                </a:ext>
              </a:extLst>
            </p:cNvPr>
            <p:cNvSpPr>
              <a:spLocks noChangeShapeType="1"/>
            </p:cNvSpPr>
            <p:nvPr/>
          </p:nvSpPr>
          <p:spPr bwMode="auto">
            <a:xfrm>
              <a:off x="1429" y="2659"/>
              <a:ext cx="0" cy="635"/>
            </a:xfrm>
            <a:prstGeom prst="line">
              <a:avLst/>
            </a:prstGeom>
            <a:noFill/>
            <a:ln w="9525">
              <a:solidFill>
                <a:srgbClr val="CC9900"/>
              </a:solidFill>
              <a:round/>
              <a:headEnd/>
              <a:tailEnd/>
            </a:ln>
            <a:extLst>
              <a:ext uri="{909E8E84-426E-40DD-AFC4-6F175D3DCCD1}">
                <a14:hiddenFill xmlns:a14="http://schemas.microsoft.com/office/drawing/2010/main">
                  <a:noFill/>
                </a14:hiddenFill>
              </a:ext>
            </a:extLst>
          </p:spPr>
          <p:txBody>
            <a:bodyPr/>
            <a:lstStyle/>
            <a:p>
              <a:endParaRPr lang="en-ID"/>
            </a:p>
          </p:txBody>
        </p:sp>
        <p:sp>
          <p:nvSpPr>
            <p:cNvPr id="5146" name="Line 43">
              <a:extLst>
                <a:ext uri="{FF2B5EF4-FFF2-40B4-BE49-F238E27FC236}">
                  <a16:creationId xmlns:a16="http://schemas.microsoft.com/office/drawing/2014/main" id="{185FD74D-9674-4D14-80A7-8B7903D79FEA}"/>
                </a:ext>
              </a:extLst>
            </p:cNvPr>
            <p:cNvSpPr>
              <a:spLocks noChangeShapeType="1"/>
            </p:cNvSpPr>
            <p:nvPr/>
          </p:nvSpPr>
          <p:spPr bwMode="auto">
            <a:xfrm flipH="1">
              <a:off x="839" y="3294"/>
              <a:ext cx="590" cy="0"/>
            </a:xfrm>
            <a:prstGeom prst="line">
              <a:avLst/>
            </a:prstGeom>
            <a:noFill/>
            <a:ln w="9525">
              <a:solidFill>
                <a:srgbClr val="CC9900"/>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grpSp>
      <p:sp>
        <p:nvSpPr>
          <p:cNvPr id="3116" name="Text Box 44">
            <a:extLst>
              <a:ext uri="{FF2B5EF4-FFF2-40B4-BE49-F238E27FC236}">
                <a16:creationId xmlns:a16="http://schemas.microsoft.com/office/drawing/2014/main" id="{3D937788-8028-4A1C-837A-E3E68FA92F18}"/>
              </a:ext>
            </a:extLst>
          </p:cNvPr>
          <p:cNvSpPr txBox="1">
            <a:spLocks noChangeArrowheads="1"/>
          </p:cNvSpPr>
          <p:nvPr/>
        </p:nvSpPr>
        <p:spPr bwMode="auto">
          <a:xfrm>
            <a:off x="1992313" y="5006975"/>
            <a:ext cx="9715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Komet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385" decel="100000"/>
                                        <p:tgtEl>
                                          <p:spTgt spid="3074"/>
                                        </p:tgtEl>
                                      </p:cBhvr>
                                    </p:animEffect>
                                    <p:animScale>
                                      <p:cBhvr>
                                        <p:cTn id="8" dur="385" decel="100000"/>
                                        <p:tgtEl>
                                          <p:spTgt spid="3074"/>
                                        </p:tgtEl>
                                      </p:cBhvr>
                                      <p:from x="10000" y="10000"/>
                                      <p:to x="200000" y="450000"/>
                                    </p:animScale>
                                    <p:animScale>
                                      <p:cBhvr>
                                        <p:cTn id="9" dur="615" accel="100000" fill="hold">
                                          <p:stCondLst>
                                            <p:cond delay="385"/>
                                          </p:stCondLst>
                                        </p:cTn>
                                        <p:tgtEl>
                                          <p:spTgt spid="3074"/>
                                        </p:tgtEl>
                                      </p:cBhvr>
                                      <p:from x="200000" y="450000"/>
                                      <p:to x="100000" y="100000"/>
                                    </p:animScale>
                                    <p:set>
                                      <p:cBhvr>
                                        <p:cTn id="10" dur="385" fill="hold"/>
                                        <p:tgtEl>
                                          <p:spTgt spid="3074"/>
                                        </p:tgtEl>
                                        <p:attrNameLst>
                                          <p:attrName>ppt_x</p:attrName>
                                        </p:attrNameLst>
                                      </p:cBhvr>
                                      <p:to>
                                        <p:strVal val="(0.5)"/>
                                      </p:to>
                                    </p:set>
                                    <p:anim from="(0.5)" to="(#ppt_x)" calcmode="lin" valueType="num">
                                      <p:cBhvr>
                                        <p:cTn id="11" dur="615" accel="100000" fill="hold">
                                          <p:stCondLst>
                                            <p:cond delay="385"/>
                                          </p:stCondLst>
                                        </p:cTn>
                                        <p:tgtEl>
                                          <p:spTgt spid="3074"/>
                                        </p:tgtEl>
                                        <p:attrNameLst>
                                          <p:attrName>ppt_x</p:attrName>
                                        </p:attrNameLst>
                                      </p:cBhvr>
                                    </p:anim>
                                    <p:set>
                                      <p:cBhvr>
                                        <p:cTn id="12" dur="385" fill="hold"/>
                                        <p:tgtEl>
                                          <p:spTgt spid="3074"/>
                                        </p:tgtEl>
                                        <p:attrNameLst>
                                          <p:attrName>ppt_y</p:attrName>
                                        </p:attrNameLst>
                                      </p:cBhvr>
                                      <p:to>
                                        <p:strVal val="(#ppt_y+0.4)"/>
                                      </p:to>
                                    </p:set>
                                    <p:anim from="(#ppt_y+0.4)" to="(#ppt_y)" calcmode="lin" valueType="num">
                                      <p:cBhvr>
                                        <p:cTn id="13" dur="615" accel="100000" fill="hold">
                                          <p:stCondLst>
                                            <p:cond delay="385"/>
                                          </p:stCondLst>
                                        </p:cTn>
                                        <p:tgtEl>
                                          <p:spTgt spid="307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4" presetClass="entr" presetSubtype="0" accel="100000" fill="hold" grpId="0" nodeType="clickEffect">
                                  <p:stCondLst>
                                    <p:cond delay="0"/>
                                  </p:stCondLst>
                                  <p:childTnLst>
                                    <p:set>
                                      <p:cBhvr>
                                        <p:cTn id="17" dur="1" fill="hold">
                                          <p:stCondLst>
                                            <p:cond delay="0"/>
                                          </p:stCondLst>
                                        </p:cTn>
                                        <p:tgtEl>
                                          <p:spTgt spid="3075">
                                            <p:txEl>
                                              <p:pRg st="0" end="0"/>
                                            </p:txEl>
                                          </p:spTgt>
                                        </p:tgtEl>
                                        <p:attrNameLst>
                                          <p:attrName>style.visibility</p:attrName>
                                        </p:attrNameLst>
                                      </p:cBhvr>
                                      <p:to>
                                        <p:strVal val="visible"/>
                                      </p:to>
                                    </p:set>
                                    <p:anim calcmode="lin" valueType="num">
                                      <p:cBhvr>
                                        <p:cTn id="18" dur="1000" fill="hold"/>
                                        <p:tgtEl>
                                          <p:spTgt spid="3075">
                                            <p:txEl>
                                              <p:pRg st="0" end="0"/>
                                            </p:txEl>
                                          </p:spTgt>
                                        </p:tgtEl>
                                        <p:attrNameLst>
                                          <p:attrName>ppt_w</p:attrName>
                                        </p:attrNameLst>
                                      </p:cBhvr>
                                      <p:tavLst>
                                        <p:tav tm="0">
                                          <p:val>
                                            <p:strVal val="#ppt_w*0.05"/>
                                          </p:val>
                                        </p:tav>
                                        <p:tav tm="100000">
                                          <p:val>
                                            <p:strVal val="#ppt_w"/>
                                          </p:val>
                                        </p:tav>
                                      </p:tavLst>
                                    </p:anim>
                                    <p:anim calcmode="lin" valueType="num">
                                      <p:cBhvr>
                                        <p:cTn id="19" dur="1000" fill="hold"/>
                                        <p:tgtEl>
                                          <p:spTgt spid="3075">
                                            <p:txEl>
                                              <p:pRg st="0" end="0"/>
                                            </p:txEl>
                                          </p:spTgt>
                                        </p:tgtEl>
                                        <p:attrNameLst>
                                          <p:attrName>ppt_h</p:attrName>
                                        </p:attrNameLst>
                                      </p:cBhvr>
                                      <p:tavLst>
                                        <p:tav tm="0">
                                          <p:val>
                                            <p:strVal val="#ppt_h"/>
                                          </p:val>
                                        </p:tav>
                                        <p:tav tm="100000">
                                          <p:val>
                                            <p:strVal val="#ppt_h"/>
                                          </p:val>
                                        </p:tav>
                                      </p:tavLst>
                                    </p:anim>
                                    <p:anim calcmode="lin" valueType="num">
                                      <p:cBhvr>
                                        <p:cTn id="20" dur="1000" fill="hold"/>
                                        <p:tgtEl>
                                          <p:spTgt spid="3075">
                                            <p:txEl>
                                              <p:pRg st="0" end="0"/>
                                            </p:txEl>
                                          </p:spTgt>
                                        </p:tgtEl>
                                        <p:attrNameLst>
                                          <p:attrName>ppt_x</p:attrName>
                                        </p:attrNameLst>
                                      </p:cBhvr>
                                      <p:tavLst>
                                        <p:tav tm="0">
                                          <p:val>
                                            <p:strVal val="#ppt_x-.2"/>
                                          </p:val>
                                        </p:tav>
                                        <p:tav tm="100000">
                                          <p:val>
                                            <p:strVal val="#ppt_x"/>
                                          </p:val>
                                        </p:tav>
                                      </p:tavLst>
                                    </p:anim>
                                    <p:anim calcmode="lin" valueType="num">
                                      <p:cBhvr>
                                        <p:cTn id="21" dur="1000" fill="hold"/>
                                        <p:tgtEl>
                                          <p:spTgt spid="3075">
                                            <p:txEl>
                                              <p:pRg st="0" end="0"/>
                                            </p:txEl>
                                          </p:spTgt>
                                        </p:tgtEl>
                                        <p:attrNameLst>
                                          <p:attrName>ppt_y</p:attrName>
                                        </p:attrNameLst>
                                      </p:cBhvr>
                                      <p:tavLst>
                                        <p:tav tm="0">
                                          <p:val>
                                            <p:strVal val="#ppt_y"/>
                                          </p:val>
                                        </p:tav>
                                        <p:tav tm="100000">
                                          <p:val>
                                            <p:strVal val="#ppt_y"/>
                                          </p:val>
                                        </p:tav>
                                      </p:tavLst>
                                    </p:anim>
                                    <p:animEffect transition="in" filter="fade">
                                      <p:cBhvr>
                                        <p:cTn id="22" dur="1000"/>
                                        <p:tgtEl>
                                          <p:spTgt spid="3075">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3080"/>
                                        </p:tgtEl>
                                        <p:attrNameLst>
                                          <p:attrName>style.visibility</p:attrName>
                                        </p:attrNameLst>
                                      </p:cBhvr>
                                      <p:to>
                                        <p:strVal val="visible"/>
                                      </p:to>
                                    </p:set>
                                    <p:animEffect transition="in" filter="box(out)">
                                      <p:cBhvr>
                                        <p:cTn id="27" dur="500"/>
                                        <p:tgtEl>
                                          <p:spTgt spid="3080"/>
                                        </p:tgtEl>
                                      </p:cBhvr>
                                    </p:animEffect>
                                  </p:childTnLst>
                                </p:cTn>
                              </p:par>
                            </p:childTnLst>
                          </p:cTn>
                        </p:par>
                        <p:par>
                          <p:cTn id="28" fill="hold" nodeType="afterGroup">
                            <p:stCondLst>
                              <p:cond delay="500"/>
                            </p:stCondLst>
                            <p:childTnLst>
                              <p:par>
                                <p:cTn id="29" presetID="22" presetClass="entr" presetSubtype="4"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down)">
                                      <p:cBhvr>
                                        <p:cTn id="31" dur="500"/>
                                        <p:tgtEl>
                                          <p:spTgt spid="2"/>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084"/>
                                        </p:tgtEl>
                                        <p:attrNameLst>
                                          <p:attrName>style.visibility</p:attrName>
                                        </p:attrNameLst>
                                      </p:cBhvr>
                                      <p:to>
                                        <p:strVal val="visible"/>
                                      </p:to>
                                    </p:set>
                                    <p:animEffect transition="in" filter="wipe(left)">
                                      <p:cBhvr>
                                        <p:cTn id="34" dur="500"/>
                                        <p:tgtEl>
                                          <p:spTgt spid="308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down)">
                                      <p:cBhvr>
                                        <p:cTn id="39" dur="500"/>
                                        <p:tgtEl>
                                          <p:spTgt spid="3"/>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3088"/>
                                        </p:tgtEl>
                                        <p:attrNameLst>
                                          <p:attrName>style.visibility</p:attrName>
                                        </p:attrNameLst>
                                      </p:cBhvr>
                                      <p:to>
                                        <p:strVal val="visible"/>
                                      </p:to>
                                    </p:set>
                                    <p:animEffect transition="in" filter="wipe(left)">
                                      <p:cBhvr>
                                        <p:cTn id="42" dur="500"/>
                                        <p:tgtEl>
                                          <p:spTgt spid="308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092"/>
                                        </p:tgtEl>
                                        <p:attrNameLst>
                                          <p:attrName>style.visibility</p:attrName>
                                        </p:attrNameLst>
                                      </p:cBhvr>
                                      <p:to>
                                        <p:strVal val="visible"/>
                                      </p:to>
                                    </p:set>
                                    <p:animEffect transition="in" filter="wipe(down)">
                                      <p:cBhvr>
                                        <p:cTn id="47" dur="500"/>
                                        <p:tgtEl>
                                          <p:spTgt spid="3092"/>
                                        </p:tgtEl>
                                      </p:cBhvr>
                                    </p:animEffect>
                                  </p:childTnLst>
                                </p:cTn>
                              </p:par>
                              <p:par>
                                <p:cTn id="48" presetID="22" presetClass="entr" presetSubtype="8" fill="hold" nodeType="with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left)">
                                      <p:cBhvr>
                                        <p:cTn id="50" dur="500"/>
                                        <p:tgtEl>
                                          <p:spTgt spid="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down)">
                                      <p:cBhvr>
                                        <p:cTn id="55" dur="500"/>
                                        <p:tgtEl>
                                          <p:spTgt spid="5"/>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3096"/>
                                        </p:tgtEl>
                                        <p:attrNameLst>
                                          <p:attrName>style.visibility</p:attrName>
                                        </p:attrNameLst>
                                      </p:cBhvr>
                                      <p:to>
                                        <p:strVal val="visible"/>
                                      </p:to>
                                    </p:set>
                                    <p:animEffect transition="in" filter="wipe(left)">
                                      <p:cBhvr>
                                        <p:cTn id="58" dur="500"/>
                                        <p:tgtEl>
                                          <p:spTgt spid="309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1" fill="hold" nodeType="click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wipe(up)">
                                      <p:cBhvr>
                                        <p:cTn id="63" dur="500"/>
                                        <p:tgtEl>
                                          <p:spTgt spid="6"/>
                                        </p:tgtEl>
                                      </p:cBhvr>
                                    </p:animEffect>
                                  </p:childTnLst>
                                </p:cTn>
                              </p:par>
                              <p:par>
                                <p:cTn id="64" presetID="22" presetClass="entr" presetSubtype="2" fill="hold" grpId="0" nodeType="withEffect">
                                  <p:stCondLst>
                                    <p:cond delay="0"/>
                                  </p:stCondLst>
                                  <p:childTnLst>
                                    <p:set>
                                      <p:cBhvr>
                                        <p:cTn id="65" dur="1" fill="hold">
                                          <p:stCondLst>
                                            <p:cond delay="0"/>
                                          </p:stCondLst>
                                        </p:cTn>
                                        <p:tgtEl>
                                          <p:spTgt spid="3102"/>
                                        </p:tgtEl>
                                        <p:attrNameLst>
                                          <p:attrName>style.visibility</p:attrName>
                                        </p:attrNameLst>
                                      </p:cBhvr>
                                      <p:to>
                                        <p:strVal val="visible"/>
                                      </p:to>
                                    </p:set>
                                    <p:animEffect transition="in" filter="wipe(right)">
                                      <p:cBhvr>
                                        <p:cTn id="66" dur="500"/>
                                        <p:tgtEl>
                                          <p:spTgt spid="3102"/>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1" fill="hold" nodeType="click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wipe(up)">
                                      <p:cBhvr>
                                        <p:cTn id="71" dur="500"/>
                                        <p:tgtEl>
                                          <p:spTgt spid="7"/>
                                        </p:tgtEl>
                                      </p:cBhvr>
                                    </p:animEffect>
                                  </p:childTnLst>
                                </p:cTn>
                              </p:par>
                              <p:par>
                                <p:cTn id="72" presetID="22" presetClass="entr" presetSubtype="2" fill="hold" grpId="0" nodeType="withEffect">
                                  <p:stCondLst>
                                    <p:cond delay="0"/>
                                  </p:stCondLst>
                                  <p:childTnLst>
                                    <p:set>
                                      <p:cBhvr>
                                        <p:cTn id="73" dur="1" fill="hold">
                                          <p:stCondLst>
                                            <p:cond delay="0"/>
                                          </p:stCondLst>
                                        </p:cTn>
                                        <p:tgtEl>
                                          <p:spTgt spid="3106"/>
                                        </p:tgtEl>
                                        <p:attrNameLst>
                                          <p:attrName>style.visibility</p:attrName>
                                        </p:attrNameLst>
                                      </p:cBhvr>
                                      <p:to>
                                        <p:strVal val="visible"/>
                                      </p:to>
                                    </p:set>
                                    <p:animEffect transition="in" filter="wipe(right)">
                                      <p:cBhvr>
                                        <p:cTn id="74" dur="500"/>
                                        <p:tgtEl>
                                          <p:spTgt spid="3106"/>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1" fill="hold" nodeType="clickEffect">
                                  <p:stCondLst>
                                    <p:cond delay="0"/>
                                  </p:stCondLst>
                                  <p:childTnLst>
                                    <p:set>
                                      <p:cBhvr>
                                        <p:cTn id="78" dur="1" fill="hold">
                                          <p:stCondLst>
                                            <p:cond delay="0"/>
                                          </p:stCondLst>
                                        </p:cTn>
                                        <p:tgtEl>
                                          <p:spTgt spid="8"/>
                                        </p:tgtEl>
                                        <p:attrNameLst>
                                          <p:attrName>style.visibility</p:attrName>
                                        </p:attrNameLst>
                                      </p:cBhvr>
                                      <p:to>
                                        <p:strVal val="visible"/>
                                      </p:to>
                                    </p:set>
                                    <p:animEffect transition="in" filter="wipe(up)">
                                      <p:cBhvr>
                                        <p:cTn id="79" dur="500"/>
                                        <p:tgtEl>
                                          <p:spTgt spid="8"/>
                                        </p:tgtEl>
                                      </p:cBhvr>
                                    </p:animEffect>
                                  </p:childTnLst>
                                </p:cTn>
                              </p:par>
                              <p:par>
                                <p:cTn id="80" presetID="22" presetClass="entr" presetSubtype="2" fill="hold" grpId="0" nodeType="withEffect">
                                  <p:stCondLst>
                                    <p:cond delay="0"/>
                                  </p:stCondLst>
                                  <p:childTnLst>
                                    <p:set>
                                      <p:cBhvr>
                                        <p:cTn id="81" dur="1" fill="hold">
                                          <p:stCondLst>
                                            <p:cond delay="0"/>
                                          </p:stCondLst>
                                        </p:cTn>
                                        <p:tgtEl>
                                          <p:spTgt spid="3112"/>
                                        </p:tgtEl>
                                        <p:attrNameLst>
                                          <p:attrName>style.visibility</p:attrName>
                                        </p:attrNameLst>
                                      </p:cBhvr>
                                      <p:to>
                                        <p:strVal val="visible"/>
                                      </p:to>
                                    </p:set>
                                    <p:animEffect transition="in" filter="wipe(right)">
                                      <p:cBhvr>
                                        <p:cTn id="82" dur="500"/>
                                        <p:tgtEl>
                                          <p:spTgt spid="3112"/>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2" fill="hold" nodeType="clickEffect">
                                  <p:stCondLst>
                                    <p:cond delay="0"/>
                                  </p:stCondLst>
                                  <p:childTnLst>
                                    <p:set>
                                      <p:cBhvr>
                                        <p:cTn id="86" dur="1" fill="hold">
                                          <p:stCondLst>
                                            <p:cond delay="0"/>
                                          </p:stCondLst>
                                        </p:cTn>
                                        <p:tgtEl>
                                          <p:spTgt spid="3111"/>
                                        </p:tgtEl>
                                        <p:attrNameLst>
                                          <p:attrName>style.visibility</p:attrName>
                                        </p:attrNameLst>
                                      </p:cBhvr>
                                      <p:to>
                                        <p:strVal val="visible"/>
                                      </p:to>
                                    </p:set>
                                    <p:animEffect transition="in" filter="wipe(right)">
                                      <p:cBhvr>
                                        <p:cTn id="87" dur="500"/>
                                        <p:tgtEl>
                                          <p:spTgt spid="3111"/>
                                        </p:tgtEl>
                                      </p:cBhvr>
                                    </p:animEffect>
                                  </p:childTnLst>
                                </p:cTn>
                              </p:par>
                              <p:par>
                                <p:cTn id="88" presetID="22" presetClass="entr" presetSubtype="2" fill="hold" grpId="0" nodeType="withEffect">
                                  <p:stCondLst>
                                    <p:cond delay="0"/>
                                  </p:stCondLst>
                                  <p:childTnLst>
                                    <p:set>
                                      <p:cBhvr>
                                        <p:cTn id="89" dur="1" fill="hold">
                                          <p:stCondLst>
                                            <p:cond delay="0"/>
                                          </p:stCondLst>
                                        </p:cTn>
                                        <p:tgtEl>
                                          <p:spTgt spid="3110"/>
                                        </p:tgtEl>
                                        <p:attrNameLst>
                                          <p:attrName>style.visibility</p:attrName>
                                        </p:attrNameLst>
                                      </p:cBhvr>
                                      <p:to>
                                        <p:strVal val="visible"/>
                                      </p:to>
                                    </p:set>
                                    <p:animEffect transition="in" filter="wipe(right)">
                                      <p:cBhvr>
                                        <p:cTn id="90" dur="500"/>
                                        <p:tgtEl>
                                          <p:spTgt spid="3110"/>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8" fill="hold" nodeType="clickEffect">
                                  <p:stCondLst>
                                    <p:cond delay="0"/>
                                  </p:stCondLst>
                                  <p:childTnLst>
                                    <p:set>
                                      <p:cBhvr>
                                        <p:cTn id="94" dur="1" fill="hold">
                                          <p:stCondLst>
                                            <p:cond delay="0"/>
                                          </p:stCondLst>
                                        </p:cTn>
                                        <p:tgtEl>
                                          <p:spTgt spid="3097"/>
                                        </p:tgtEl>
                                        <p:attrNameLst>
                                          <p:attrName>style.visibility</p:attrName>
                                        </p:attrNameLst>
                                      </p:cBhvr>
                                      <p:to>
                                        <p:strVal val="visible"/>
                                      </p:to>
                                    </p:set>
                                    <p:animEffect transition="in" filter="wipe(left)">
                                      <p:cBhvr>
                                        <p:cTn id="95" dur="500"/>
                                        <p:tgtEl>
                                          <p:spTgt spid="3097"/>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3098"/>
                                        </p:tgtEl>
                                        <p:attrNameLst>
                                          <p:attrName>style.visibility</p:attrName>
                                        </p:attrNameLst>
                                      </p:cBhvr>
                                      <p:to>
                                        <p:strVal val="visible"/>
                                      </p:to>
                                    </p:set>
                                    <p:animEffect transition="in" filter="wipe(left)">
                                      <p:cBhvr>
                                        <p:cTn id="98" dur="500"/>
                                        <p:tgtEl>
                                          <p:spTgt spid="3098"/>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1" fill="hold" nodeType="clickEffect">
                                  <p:stCondLst>
                                    <p:cond delay="0"/>
                                  </p:stCondLst>
                                  <p:childTnLst>
                                    <p:set>
                                      <p:cBhvr>
                                        <p:cTn id="102" dur="1" fill="hold">
                                          <p:stCondLst>
                                            <p:cond delay="0"/>
                                          </p:stCondLst>
                                        </p:cTn>
                                        <p:tgtEl>
                                          <p:spTgt spid="9"/>
                                        </p:tgtEl>
                                        <p:attrNameLst>
                                          <p:attrName>style.visibility</p:attrName>
                                        </p:attrNameLst>
                                      </p:cBhvr>
                                      <p:to>
                                        <p:strVal val="visible"/>
                                      </p:to>
                                    </p:set>
                                    <p:animEffect transition="in" filter="wipe(up)">
                                      <p:cBhvr>
                                        <p:cTn id="103" dur="500"/>
                                        <p:tgtEl>
                                          <p:spTgt spid="9"/>
                                        </p:tgtEl>
                                      </p:cBhvr>
                                    </p:animEffect>
                                  </p:childTnLst>
                                </p:cTn>
                              </p:par>
                              <p:par>
                                <p:cTn id="104" presetID="22" presetClass="entr" presetSubtype="2" fill="hold" grpId="0" nodeType="withEffect">
                                  <p:stCondLst>
                                    <p:cond delay="0"/>
                                  </p:stCondLst>
                                  <p:childTnLst>
                                    <p:set>
                                      <p:cBhvr>
                                        <p:cTn id="105" dur="1" fill="hold">
                                          <p:stCondLst>
                                            <p:cond delay="0"/>
                                          </p:stCondLst>
                                        </p:cTn>
                                        <p:tgtEl>
                                          <p:spTgt spid="3116"/>
                                        </p:tgtEl>
                                        <p:attrNameLst>
                                          <p:attrName>style.visibility</p:attrName>
                                        </p:attrNameLst>
                                      </p:cBhvr>
                                      <p:to>
                                        <p:strVal val="visible"/>
                                      </p:to>
                                    </p:set>
                                    <p:animEffect transition="in" filter="wipe(right)">
                                      <p:cBhvr>
                                        <p:cTn id="106" dur="500"/>
                                        <p:tgtEl>
                                          <p:spTgt spid="3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P spid="3084" grpId="0"/>
      <p:bldP spid="3088" grpId="0"/>
      <p:bldP spid="3092" grpId="0"/>
      <p:bldP spid="3096" grpId="0"/>
      <p:bldP spid="3098" grpId="0"/>
      <p:bldP spid="3102" grpId="0"/>
      <p:bldP spid="3106" grpId="0"/>
      <p:bldP spid="3110" grpId="0"/>
      <p:bldP spid="3112" grpId="0"/>
      <p:bldP spid="31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A close up of a logo&#10;&#10;Description automatically generated">
            <a:extLst>
              <a:ext uri="{FF2B5EF4-FFF2-40B4-BE49-F238E27FC236}">
                <a16:creationId xmlns:a16="http://schemas.microsoft.com/office/drawing/2014/main" id="{94569A14-27ED-4802-8E82-16559FFF33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 y="1451"/>
            <a:ext cx="12188203" cy="6855097"/>
          </a:xfrm>
          <a:prstGeom prst="rect">
            <a:avLst/>
          </a:prstGeom>
        </p:spPr>
      </p:pic>
      <p:sp>
        <p:nvSpPr>
          <p:cNvPr id="17477" name="Oval 69">
            <a:extLst>
              <a:ext uri="{FF2B5EF4-FFF2-40B4-BE49-F238E27FC236}">
                <a16:creationId xmlns:a16="http://schemas.microsoft.com/office/drawing/2014/main" id="{CF87C1E5-7570-4B18-886C-B4AD957B2C6F}"/>
              </a:ext>
            </a:extLst>
          </p:cNvPr>
          <p:cNvSpPr>
            <a:spLocks noChangeArrowheads="1"/>
          </p:cNvSpPr>
          <p:nvPr/>
        </p:nvSpPr>
        <p:spPr bwMode="auto">
          <a:xfrm rot="-1060292">
            <a:off x="5727700" y="2205038"/>
            <a:ext cx="3595688" cy="2724150"/>
          </a:xfrm>
          <a:prstGeom prst="ellipse">
            <a:avLst/>
          </a:prstGeom>
          <a:noFill/>
          <a:ln w="152400">
            <a:pattFill prst="pct5">
              <a:fgClr>
                <a:schemeClr val="bg1"/>
              </a:fgClr>
              <a:bgClr>
                <a:schemeClr val="tx1"/>
              </a:bgClr>
            </a:patt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12" name="Rectangle 4">
            <a:extLst>
              <a:ext uri="{FF2B5EF4-FFF2-40B4-BE49-F238E27FC236}">
                <a16:creationId xmlns:a16="http://schemas.microsoft.com/office/drawing/2014/main" id="{23FB54CA-4ADE-45E3-9843-981962549435}"/>
              </a:ext>
            </a:extLst>
          </p:cNvPr>
          <p:cNvSpPr>
            <a:spLocks noChangeArrowheads="1"/>
          </p:cNvSpPr>
          <p:nvPr/>
        </p:nvSpPr>
        <p:spPr bwMode="auto">
          <a:xfrm>
            <a:off x="1487488" y="987425"/>
            <a:ext cx="3536951"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b="1">
                <a:latin typeface="Arial" panose="020B0604020202020204" pitchFamily="34" charset="0"/>
              </a:rPr>
              <a:t>    a. Bumi sebagai pembatas,</a:t>
            </a:r>
            <a:r>
              <a:rPr lang="en-US" altLang="en-US">
                <a:latin typeface="Arial" panose="020B0604020202020204" pitchFamily="34" charset="0"/>
              </a:rPr>
              <a:t> planet dikelompokkan menjadi dua: </a:t>
            </a:r>
            <a:r>
              <a:rPr lang="en-US" altLang="en-US" b="1">
                <a:latin typeface="Arial" panose="020B0604020202020204" pitchFamily="34" charset="0"/>
              </a:rPr>
              <a:t>planet </a:t>
            </a:r>
            <a:r>
              <a:rPr lang="en-US" altLang="en-US" b="1" i="1">
                <a:latin typeface="Arial" panose="020B0604020202020204" pitchFamily="34" charset="0"/>
              </a:rPr>
              <a:t>inferior</a:t>
            </a:r>
            <a:r>
              <a:rPr lang="en-US" altLang="en-US" b="1">
                <a:latin typeface="Arial" panose="020B0604020202020204" pitchFamily="34" charset="0"/>
              </a:rPr>
              <a:t> &amp; planet </a:t>
            </a:r>
            <a:r>
              <a:rPr lang="en-US" altLang="en-US" b="1" i="1">
                <a:latin typeface="Arial" panose="020B0604020202020204" pitchFamily="34" charset="0"/>
              </a:rPr>
              <a:t>superior</a:t>
            </a:r>
            <a:r>
              <a:rPr lang="en-US" altLang="en-US" b="1">
                <a:latin typeface="Arial" panose="020B0604020202020204" pitchFamily="34" charset="0"/>
              </a:rPr>
              <a:t>.  </a:t>
            </a:r>
          </a:p>
        </p:txBody>
      </p:sp>
      <p:sp>
        <p:nvSpPr>
          <p:cNvPr id="17413" name="Rectangle 5">
            <a:extLst>
              <a:ext uri="{FF2B5EF4-FFF2-40B4-BE49-F238E27FC236}">
                <a16:creationId xmlns:a16="http://schemas.microsoft.com/office/drawing/2014/main" id="{1973125A-86F5-4649-945A-EC5A4A44A592}"/>
              </a:ext>
            </a:extLst>
          </p:cNvPr>
          <p:cNvSpPr>
            <a:spLocks noChangeArrowheads="1"/>
          </p:cNvSpPr>
          <p:nvPr/>
        </p:nvSpPr>
        <p:spPr bwMode="auto">
          <a:xfrm>
            <a:off x="1487487" y="2781300"/>
            <a:ext cx="2916238"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buFontTx/>
              <a:buChar char="•"/>
            </a:pPr>
            <a:r>
              <a:rPr lang="en-US" altLang="en-US" b="1">
                <a:latin typeface="Arial" panose="020B0604020202020204" pitchFamily="34" charset="0"/>
              </a:rPr>
              <a:t>Planet inferior </a:t>
            </a:r>
            <a:r>
              <a:rPr lang="en-US" altLang="en-US">
                <a:latin typeface="Arial" panose="020B0604020202020204" pitchFamily="34" charset="0"/>
              </a:rPr>
              <a:t>adalah planet yang orbitnya berada di dalam orbit bumi. (</a:t>
            </a:r>
            <a:r>
              <a:rPr lang="en-US" altLang="en-US" b="1">
                <a:latin typeface="Arial" panose="020B0604020202020204" pitchFamily="34" charset="0"/>
              </a:rPr>
              <a:t>Merkurius</a:t>
            </a:r>
            <a:r>
              <a:rPr lang="en-US" altLang="en-US">
                <a:latin typeface="Arial" panose="020B0604020202020204" pitchFamily="34" charset="0"/>
              </a:rPr>
              <a:t> dan </a:t>
            </a:r>
            <a:r>
              <a:rPr lang="en-US" altLang="en-US" b="1">
                <a:latin typeface="Arial" panose="020B0604020202020204" pitchFamily="34" charset="0"/>
              </a:rPr>
              <a:t>Venus</a:t>
            </a:r>
            <a:r>
              <a:rPr lang="en-US" altLang="en-US">
                <a:latin typeface="Arial" panose="020B0604020202020204" pitchFamily="34" charset="0"/>
              </a:rPr>
              <a:t> )</a:t>
            </a:r>
          </a:p>
        </p:txBody>
      </p:sp>
      <p:sp>
        <p:nvSpPr>
          <p:cNvPr id="17414" name="Rectangle 6">
            <a:extLst>
              <a:ext uri="{FF2B5EF4-FFF2-40B4-BE49-F238E27FC236}">
                <a16:creationId xmlns:a16="http://schemas.microsoft.com/office/drawing/2014/main" id="{6AC408C7-D4C8-43AF-970D-90A0180C39AB}"/>
              </a:ext>
            </a:extLst>
          </p:cNvPr>
          <p:cNvSpPr>
            <a:spLocks noChangeArrowheads="1"/>
          </p:cNvSpPr>
          <p:nvPr/>
        </p:nvSpPr>
        <p:spPr bwMode="auto">
          <a:xfrm>
            <a:off x="1917701" y="188913"/>
            <a:ext cx="46783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2800">
                <a:latin typeface="Cooper Black" panose="0208090404030B020404" pitchFamily="18" charset="0"/>
              </a:rPr>
              <a:t>Pengelompokan Planet </a:t>
            </a:r>
          </a:p>
        </p:txBody>
      </p:sp>
      <p:sp>
        <p:nvSpPr>
          <p:cNvPr id="17457" name="Oval 49">
            <a:extLst>
              <a:ext uri="{FF2B5EF4-FFF2-40B4-BE49-F238E27FC236}">
                <a16:creationId xmlns:a16="http://schemas.microsoft.com/office/drawing/2014/main" id="{6B455431-7879-4F67-A299-3CDD53DBF9CD}"/>
              </a:ext>
            </a:extLst>
          </p:cNvPr>
          <p:cNvSpPr>
            <a:spLocks noChangeArrowheads="1"/>
          </p:cNvSpPr>
          <p:nvPr/>
        </p:nvSpPr>
        <p:spPr bwMode="auto">
          <a:xfrm rot="-1060292">
            <a:off x="4460875" y="1268413"/>
            <a:ext cx="6243638" cy="4608512"/>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grpSp>
        <p:nvGrpSpPr>
          <p:cNvPr id="2" name="Group 47">
            <a:extLst>
              <a:ext uri="{FF2B5EF4-FFF2-40B4-BE49-F238E27FC236}">
                <a16:creationId xmlns:a16="http://schemas.microsoft.com/office/drawing/2014/main" id="{E82A4512-108B-4FF3-AB28-A72C7F042D83}"/>
              </a:ext>
            </a:extLst>
          </p:cNvPr>
          <p:cNvGrpSpPr>
            <a:grpSpLocks/>
          </p:cNvGrpSpPr>
          <p:nvPr/>
        </p:nvGrpSpPr>
        <p:grpSpPr bwMode="auto">
          <a:xfrm>
            <a:off x="6919914" y="3090863"/>
            <a:ext cx="1089025" cy="977900"/>
            <a:chOff x="2394" y="1733"/>
            <a:chExt cx="842" cy="770"/>
          </a:xfrm>
        </p:grpSpPr>
        <p:pic>
          <p:nvPicPr>
            <p:cNvPr id="6176" name="Picture 37" descr="matahari">
              <a:extLst>
                <a:ext uri="{FF2B5EF4-FFF2-40B4-BE49-F238E27FC236}">
                  <a16:creationId xmlns:a16="http://schemas.microsoft.com/office/drawing/2014/main" id="{0823ECED-DB29-4488-9AAB-5919F6C51D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60292">
              <a:off x="2499" y="1850"/>
              <a:ext cx="642"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77" name="AutoShape 38">
              <a:extLst>
                <a:ext uri="{FF2B5EF4-FFF2-40B4-BE49-F238E27FC236}">
                  <a16:creationId xmlns:a16="http://schemas.microsoft.com/office/drawing/2014/main" id="{F7B7D9ED-D2CF-4691-B40A-0E0D79395E7B}"/>
                </a:ext>
              </a:extLst>
            </p:cNvPr>
            <p:cNvSpPr>
              <a:spLocks noChangeArrowheads="1"/>
            </p:cNvSpPr>
            <p:nvPr/>
          </p:nvSpPr>
          <p:spPr bwMode="auto">
            <a:xfrm rot="-1060292">
              <a:off x="2394" y="1733"/>
              <a:ext cx="842" cy="77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5 w 21600"/>
                <a:gd name="T25" fmla="*/ 3170 h 21600"/>
                <a:gd name="T26" fmla="*/ 18445 w 21600"/>
                <a:gd name="T27" fmla="*/ 18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949" y="10800"/>
                  </a:moveTo>
                  <a:cubicBezTo>
                    <a:pt x="3949" y="14584"/>
                    <a:pt x="7016" y="17651"/>
                    <a:pt x="10800" y="17651"/>
                  </a:cubicBezTo>
                  <a:cubicBezTo>
                    <a:pt x="14584" y="17651"/>
                    <a:pt x="17651" y="14584"/>
                    <a:pt x="17651" y="10800"/>
                  </a:cubicBezTo>
                  <a:cubicBezTo>
                    <a:pt x="17651" y="7016"/>
                    <a:pt x="14584" y="3949"/>
                    <a:pt x="10800" y="3949"/>
                  </a:cubicBezTo>
                  <a:cubicBezTo>
                    <a:pt x="7016" y="3949"/>
                    <a:pt x="3949" y="7016"/>
                    <a:pt x="3949" y="10800"/>
                  </a:cubicBezTo>
                  <a:close/>
                </a:path>
              </a:pathLst>
            </a:custGeom>
            <a:solidFill>
              <a:schemeClr val="tx1"/>
            </a:solidFill>
            <a:ln w="9525">
              <a:solidFill>
                <a:schemeClr val="tx1"/>
              </a:solidFill>
              <a:round/>
              <a:headEnd/>
              <a:tailEnd/>
            </a:ln>
          </p:spPr>
          <p:txBody>
            <a:bodyPr wrap="none" anchor="ctr"/>
            <a:lstStyle/>
            <a:p>
              <a:endParaRPr lang="en-ID"/>
            </a:p>
          </p:txBody>
        </p:sp>
      </p:grpSp>
      <p:sp>
        <p:nvSpPr>
          <p:cNvPr id="17448" name="Oval 40">
            <a:extLst>
              <a:ext uri="{FF2B5EF4-FFF2-40B4-BE49-F238E27FC236}">
                <a16:creationId xmlns:a16="http://schemas.microsoft.com/office/drawing/2014/main" id="{5CE324D8-1140-4692-9E31-63ADCF09EE4A}"/>
              </a:ext>
            </a:extLst>
          </p:cNvPr>
          <p:cNvSpPr>
            <a:spLocks noChangeArrowheads="1"/>
          </p:cNvSpPr>
          <p:nvPr/>
        </p:nvSpPr>
        <p:spPr bwMode="auto">
          <a:xfrm rot="-1060292">
            <a:off x="6911975" y="3170238"/>
            <a:ext cx="1100138" cy="806450"/>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49" name="Oval 41">
            <a:extLst>
              <a:ext uri="{FF2B5EF4-FFF2-40B4-BE49-F238E27FC236}">
                <a16:creationId xmlns:a16="http://schemas.microsoft.com/office/drawing/2014/main" id="{7ABA90DD-1778-4069-BC67-2373AB12C37C}"/>
              </a:ext>
            </a:extLst>
          </p:cNvPr>
          <p:cNvSpPr>
            <a:spLocks noChangeArrowheads="1"/>
          </p:cNvSpPr>
          <p:nvPr/>
        </p:nvSpPr>
        <p:spPr bwMode="auto">
          <a:xfrm rot="-1060292">
            <a:off x="6604000" y="2951163"/>
            <a:ext cx="1708150" cy="1287462"/>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51" name="Oval 43">
            <a:extLst>
              <a:ext uri="{FF2B5EF4-FFF2-40B4-BE49-F238E27FC236}">
                <a16:creationId xmlns:a16="http://schemas.microsoft.com/office/drawing/2014/main" id="{9C296D52-14ED-4F30-B46D-026B1D849059}"/>
              </a:ext>
            </a:extLst>
          </p:cNvPr>
          <p:cNvSpPr>
            <a:spLocks noChangeArrowheads="1"/>
          </p:cNvSpPr>
          <p:nvPr/>
        </p:nvSpPr>
        <p:spPr bwMode="auto">
          <a:xfrm rot="-1060292">
            <a:off x="6261101" y="2667000"/>
            <a:ext cx="2403475" cy="1841500"/>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52" name="Oval 44">
            <a:extLst>
              <a:ext uri="{FF2B5EF4-FFF2-40B4-BE49-F238E27FC236}">
                <a16:creationId xmlns:a16="http://schemas.microsoft.com/office/drawing/2014/main" id="{3ED29049-5494-4FC1-A38F-54B256D06D63}"/>
              </a:ext>
            </a:extLst>
          </p:cNvPr>
          <p:cNvSpPr>
            <a:spLocks noChangeArrowheads="1"/>
          </p:cNvSpPr>
          <p:nvPr/>
        </p:nvSpPr>
        <p:spPr bwMode="auto">
          <a:xfrm rot="-1060292">
            <a:off x="5900738" y="2386013"/>
            <a:ext cx="3232150" cy="2347912"/>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53" name="Oval 45">
            <a:extLst>
              <a:ext uri="{FF2B5EF4-FFF2-40B4-BE49-F238E27FC236}">
                <a16:creationId xmlns:a16="http://schemas.microsoft.com/office/drawing/2014/main" id="{1A920B69-EFDD-44DB-814B-F1B7ACF77459}"/>
              </a:ext>
            </a:extLst>
          </p:cNvPr>
          <p:cNvSpPr>
            <a:spLocks noChangeArrowheads="1"/>
          </p:cNvSpPr>
          <p:nvPr/>
        </p:nvSpPr>
        <p:spPr bwMode="auto">
          <a:xfrm rot="-1060292">
            <a:off x="5492750" y="2076451"/>
            <a:ext cx="4110038" cy="2994025"/>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54" name="Oval 46">
            <a:extLst>
              <a:ext uri="{FF2B5EF4-FFF2-40B4-BE49-F238E27FC236}">
                <a16:creationId xmlns:a16="http://schemas.microsoft.com/office/drawing/2014/main" id="{15A985A7-E8D8-4666-BF0F-773DC2D43A92}"/>
              </a:ext>
            </a:extLst>
          </p:cNvPr>
          <p:cNvSpPr>
            <a:spLocks noChangeArrowheads="1"/>
          </p:cNvSpPr>
          <p:nvPr/>
        </p:nvSpPr>
        <p:spPr bwMode="auto">
          <a:xfrm rot="-1060292">
            <a:off x="5143500" y="1849439"/>
            <a:ext cx="4806950" cy="3449637"/>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56" name="Oval 48">
            <a:extLst>
              <a:ext uri="{FF2B5EF4-FFF2-40B4-BE49-F238E27FC236}">
                <a16:creationId xmlns:a16="http://schemas.microsoft.com/office/drawing/2014/main" id="{2C393BC9-12F1-4DA8-8154-D7C0A6147CB2}"/>
              </a:ext>
            </a:extLst>
          </p:cNvPr>
          <p:cNvSpPr>
            <a:spLocks noChangeArrowheads="1"/>
          </p:cNvSpPr>
          <p:nvPr/>
        </p:nvSpPr>
        <p:spPr bwMode="auto">
          <a:xfrm rot="-1060292">
            <a:off x="4792663" y="1611314"/>
            <a:ext cx="5510212" cy="3932237"/>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58" name="Oval 50">
            <a:extLst>
              <a:ext uri="{FF2B5EF4-FFF2-40B4-BE49-F238E27FC236}">
                <a16:creationId xmlns:a16="http://schemas.microsoft.com/office/drawing/2014/main" id="{685AF52D-6875-45BD-85C6-472B979254CB}"/>
              </a:ext>
            </a:extLst>
          </p:cNvPr>
          <p:cNvSpPr>
            <a:spLocks noChangeArrowheads="1"/>
          </p:cNvSpPr>
          <p:nvPr/>
        </p:nvSpPr>
        <p:spPr bwMode="auto">
          <a:xfrm>
            <a:off x="7896226" y="3284539"/>
            <a:ext cx="117475" cy="115887"/>
          </a:xfrm>
          <a:prstGeom prst="ellipse">
            <a:avLst/>
          </a:prstGeom>
          <a:gradFill rotWithShape="1">
            <a:gsLst>
              <a:gs pos="0">
                <a:schemeClr val="bg2"/>
              </a:gs>
              <a:gs pos="100000">
                <a:srgbClr val="1C1C1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59" name="Oval 51">
            <a:extLst>
              <a:ext uri="{FF2B5EF4-FFF2-40B4-BE49-F238E27FC236}">
                <a16:creationId xmlns:a16="http://schemas.microsoft.com/office/drawing/2014/main" id="{A96673B8-8187-4565-9E69-7D95A09D46EF}"/>
              </a:ext>
            </a:extLst>
          </p:cNvPr>
          <p:cNvSpPr>
            <a:spLocks noChangeArrowheads="1"/>
          </p:cNvSpPr>
          <p:nvPr/>
        </p:nvSpPr>
        <p:spPr bwMode="auto">
          <a:xfrm>
            <a:off x="8054975" y="3738563"/>
            <a:ext cx="236538" cy="220662"/>
          </a:xfrm>
          <a:prstGeom prst="ellipse">
            <a:avLst/>
          </a:prstGeom>
          <a:gradFill rotWithShape="1">
            <a:gsLst>
              <a:gs pos="0">
                <a:srgbClr val="FF9999"/>
              </a:gs>
              <a:gs pos="100000">
                <a:srgbClr val="CC33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60" name="Oval 52">
            <a:extLst>
              <a:ext uri="{FF2B5EF4-FFF2-40B4-BE49-F238E27FC236}">
                <a16:creationId xmlns:a16="http://schemas.microsoft.com/office/drawing/2014/main" id="{4F98517A-3D29-474E-AFF9-137CE44A107B}"/>
              </a:ext>
            </a:extLst>
          </p:cNvPr>
          <p:cNvSpPr>
            <a:spLocks noChangeArrowheads="1"/>
          </p:cNvSpPr>
          <p:nvPr/>
        </p:nvSpPr>
        <p:spPr bwMode="auto">
          <a:xfrm>
            <a:off x="7950200" y="4200526"/>
            <a:ext cx="234950" cy="219075"/>
          </a:xfrm>
          <a:prstGeom prst="ellipse">
            <a:avLst/>
          </a:prstGeom>
          <a:gradFill rotWithShape="1">
            <a:gsLst>
              <a:gs pos="0">
                <a:srgbClr val="00FFFF"/>
              </a:gs>
              <a:gs pos="100000">
                <a:srgbClr val="0033C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61" name="Oval 53">
            <a:extLst>
              <a:ext uri="{FF2B5EF4-FFF2-40B4-BE49-F238E27FC236}">
                <a16:creationId xmlns:a16="http://schemas.microsoft.com/office/drawing/2014/main" id="{BF127A75-6258-4090-9C4B-12B9C46A8337}"/>
              </a:ext>
            </a:extLst>
          </p:cNvPr>
          <p:cNvSpPr>
            <a:spLocks noChangeArrowheads="1"/>
          </p:cNvSpPr>
          <p:nvPr/>
        </p:nvSpPr>
        <p:spPr bwMode="auto">
          <a:xfrm>
            <a:off x="7431088" y="4670425"/>
            <a:ext cx="176212" cy="173038"/>
          </a:xfrm>
          <a:prstGeom prst="ellipse">
            <a:avLst/>
          </a:prstGeom>
          <a:gradFill rotWithShape="1">
            <a:gsLst>
              <a:gs pos="0">
                <a:srgbClr val="FF9999"/>
              </a:gs>
              <a:gs pos="100000">
                <a:srgbClr val="CC00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62" name="Oval 54">
            <a:extLst>
              <a:ext uri="{FF2B5EF4-FFF2-40B4-BE49-F238E27FC236}">
                <a16:creationId xmlns:a16="http://schemas.microsoft.com/office/drawing/2014/main" id="{9A8D9A78-2EEA-4539-937F-7609A6ABCFE2}"/>
              </a:ext>
            </a:extLst>
          </p:cNvPr>
          <p:cNvSpPr>
            <a:spLocks noChangeArrowheads="1"/>
          </p:cNvSpPr>
          <p:nvPr/>
        </p:nvSpPr>
        <p:spPr bwMode="auto">
          <a:xfrm>
            <a:off x="6492876" y="4843464"/>
            <a:ext cx="352425" cy="346075"/>
          </a:xfrm>
          <a:prstGeom prst="ellipse">
            <a:avLst/>
          </a:prstGeom>
          <a:gradFill rotWithShape="1">
            <a:gsLst>
              <a:gs pos="0">
                <a:srgbClr val="FF9999"/>
              </a:gs>
              <a:gs pos="100000">
                <a:srgbClr val="9966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63" name="Oval 55">
            <a:extLst>
              <a:ext uri="{FF2B5EF4-FFF2-40B4-BE49-F238E27FC236}">
                <a16:creationId xmlns:a16="http://schemas.microsoft.com/office/drawing/2014/main" id="{B0972514-9B26-4377-9DA2-604E978E921C}"/>
              </a:ext>
            </a:extLst>
          </p:cNvPr>
          <p:cNvSpPr>
            <a:spLocks noChangeArrowheads="1"/>
          </p:cNvSpPr>
          <p:nvPr/>
        </p:nvSpPr>
        <p:spPr bwMode="auto">
          <a:xfrm>
            <a:off x="5613400" y="4843464"/>
            <a:ext cx="350838" cy="346075"/>
          </a:xfrm>
          <a:prstGeom prst="ellipse">
            <a:avLst/>
          </a:prstGeom>
          <a:gradFill rotWithShape="1">
            <a:gsLst>
              <a:gs pos="0">
                <a:srgbClr val="FF9999"/>
              </a:gs>
              <a:gs pos="100000">
                <a:srgbClr val="9966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64" name="Oval 56">
            <a:extLst>
              <a:ext uri="{FF2B5EF4-FFF2-40B4-BE49-F238E27FC236}">
                <a16:creationId xmlns:a16="http://schemas.microsoft.com/office/drawing/2014/main" id="{CEB180A1-7FC5-438D-960A-9259A11ED1C1}"/>
              </a:ext>
            </a:extLst>
          </p:cNvPr>
          <p:cNvSpPr>
            <a:spLocks noChangeArrowheads="1"/>
          </p:cNvSpPr>
          <p:nvPr/>
        </p:nvSpPr>
        <p:spPr bwMode="auto">
          <a:xfrm>
            <a:off x="5027613" y="4670426"/>
            <a:ext cx="234950" cy="219075"/>
          </a:xfrm>
          <a:prstGeom prst="ellipse">
            <a:avLst/>
          </a:prstGeom>
          <a:gradFill rotWithShape="1">
            <a:gsLst>
              <a:gs pos="0">
                <a:srgbClr val="00FFFF"/>
              </a:gs>
              <a:gs pos="100000">
                <a:srgbClr val="0033C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65" name="Oval 57">
            <a:extLst>
              <a:ext uri="{FF2B5EF4-FFF2-40B4-BE49-F238E27FC236}">
                <a16:creationId xmlns:a16="http://schemas.microsoft.com/office/drawing/2014/main" id="{A41AF251-1F7A-4E77-947A-A24B44BDD318}"/>
              </a:ext>
            </a:extLst>
          </p:cNvPr>
          <p:cNvSpPr>
            <a:spLocks noChangeArrowheads="1"/>
          </p:cNvSpPr>
          <p:nvPr/>
        </p:nvSpPr>
        <p:spPr bwMode="auto">
          <a:xfrm>
            <a:off x="4440238" y="4210051"/>
            <a:ext cx="234950" cy="219075"/>
          </a:xfrm>
          <a:prstGeom prst="ellipse">
            <a:avLst/>
          </a:prstGeom>
          <a:gradFill rotWithShape="1">
            <a:gsLst>
              <a:gs pos="0">
                <a:srgbClr val="00FFFF"/>
              </a:gs>
              <a:gs pos="100000">
                <a:srgbClr val="0033C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68" name="Rectangle 60">
            <a:extLst>
              <a:ext uri="{FF2B5EF4-FFF2-40B4-BE49-F238E27FC236}">
                <a16:creationId xmlns:a16="http://schemas.microsoft.com/office/drawing/2014/main" id="{DA16B105-E22C-443F-881A-C7F196794216}"/>
              </a:ext>
            </a:extLst>
          </p:cNvPr>
          <p:cNvSpPr>
            <a:spLocks noGrp="1" noChangeArrowheads="1"/>
          </p:cNvSpPr>
          <p:nvPr>
            <p:ph idx="1"/>
          </p:nvPr>
        </p:nvSpPr>
        <p:spPr bwMode="auto">
          <a:xfrm>
            <a:off x="1487488" y="4941888"/>
            <a:ext cx="3384551" cy="2087562"/>
          </a:xfrm>
        </p:spPr>
        <p:txBody>
          <a:bodyPr wrap="square" numCol="1" anchor="t" anchorCtr="0" compatLnSpc="1">
            <a:prstTxWarp prst="textNoShape">
              <a:avLst/>
            </a:prstTxWarp>
          </a:bodyPr>
          <a:lstStyle/>
          <a:p>
            <a:pPr>
              <a:lnSpc>
                <a:spcPct val="80000"/>
              </a:lnSpc>
            </a:pPr>
            <a:r>
              <a:rPr lang="en-US" altLang="en-US" sz="1800" b="1"/>
              <a:t>Planet superior </a:t>
            </a:r>
            <a:r>
              <a:rPr lang="en-US" altLang="en-US" sz="1800"/>
              <a:t>adalah planet yang orbitnya berada diluar orbit bumi  (Mars, Jupiter , Saturnus, Uranus dan Neptunus)</a:t>
            </a:r>
          </a:p>
        </p:txBody>
      </p:sp>
      <p:sp>
        <p:nvSpPr>
          <p:cNvPr id="17469" name="Oval 61">
            <a:extLst>
              <a:ext uri="{FF2B5EF4-FFF2-40B4-BE49-F238E27FC236}">
                <a16:creationId xmlns:a16="http://schemas.microsoft.com/office/drawing/2014/main" id="{8376E363-66A3-4FEB-BC03-54E6EC09CA57}"/>
              </a:ext>
            </a:extLst>
          </p:cNvPr>
          <p:cNvSpPr>
            <a:spLocks noChangeArrowheads="1"/>
          </p:cNvSpPr>
          <p:nvPr/>
        </p:nvSpPr>
        <p:spPr bwMode="auto">
          <a:xfrm>
            <a:off x="4367213" y="3789363"/>
            <a:ext cx="3384550" cy="1511300"/>
          </a:xfrm>
          <a:prstGeom prst="ellipse">
            <a:avLst/>
          </a:prstGeom>
          <a:noFill/>
          <a:ln w="9525">
            <a:solidFill>
              <a:srgbClr val="CC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70" name="Oval 62">
            <a:extLst>
              <a:ext uri="{FF2B5EF4-FFF2-40B4-BE49-F238E27FC236}">
                <a16:creationId xmlns:a16="http://schemas.microsoft.com/office/drawing/2014/main" id="{BFBFF5F4-DC73-4A2B-BF0A-2BAAA404A78E}"/>
              </a:ext>
            </a:extLst>
          </p:cNvPr>
          <p:cNvSpPr>
            <a:spLocks noChangeArrowheads="1"/>
          </p:cNvSpPr>
          <p:nvPr/>
        </p:nvSpPr>
        <p:spPr bwMode="auto">
          <a:xfrm rot="4374371">
            <a:off x="7679532" y="3415507"/>
            <a:ext cx="804863" cy="488950"/>
          </a:xfrm>
          <a:prstGeom prst="ellipse">
            <a:avLst/>
          </a:prstGeom>
          <a:noFill/>
          <a:ln w="9525">
            <a:solidFill>
              <a:srgbClr val="CC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7471" name="Line 63">
            <a:extLst>
              <a:ext uri="{FF2B5EF4-FFF2-40B4-BE49-F238E27FC236}">
                <a16:creationId xmlns:a16="http://schemas.microsoft.com/office/drawing/2014/main" id="{5D86BFA2-18B3-493D-BD11-527069D121BD}"/>
              </a:ext>
            </a:extLst>
          </p:cNvPr>
          <p:cNvSpPr>
            <a:spLocks noChangeShapeType="1"/>
          </p:cNvSpPr>
          <p:nvPr/>
        </p:nvSpPr>
        <p:spPr bwMode="auto">
          <a:xfrm flipV="1">
            <a:off x="5735638" y="1557339"/>
            <a:ext cx="0" cy="2232025"/>
          </a:xfrm>
          <a:prstGeom prst="line">
            <a:avLst/>
          </a:prstGeom>
          <a:noFill/>
          <a:ln w="952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17472" name="Line 64">
            <a:extLst>
              <a:ext uri="{FF2B5EF4-FFF2-40B4-BE49-F238E27FC236}">
                <a16:creationId xmlns:a16="http://schemas.microsoft.com/office/drawing/2014/main" id="{E69AD29B-5C4B-46FF-89C2-BD04FFEDE5C8}"/>
              </a:ext>
            </a:extLst>
          </p:cNvPr>
          <p:cNvSpPr>
            <a:spLocks noChangeShapeType="1"/>
          </p:cNvSpPr>
          <p:nvPr/>
        </p:nvSpPr>
        <p:spPr bwMode="auto">
          <a:xfrm flipV="1">
            <a:off x="8112125" y="692150"/>
            <a:ext cx="0" cy="2592388"/>
          </a:xfrm>
          <a:prstGeom prst="line">
            <a:avLst/>
          </a:prstGeom>
          <a:noFill/>
          <a:ln w="952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17473" name="Text Box 65">
            <a:extLst>
              <a:ext uri="{FF2B5EF4-FFF2-40B4-BE49-F238E27FC236}">
                <a16:creationId xmlns:a16="http://schemas.microsoft.com/office/drawing/2014/main" id="{2AA0903F-04D0-4012-A583-542B413FAD48}"/>
              </a:ext>
            </a:extLst>
          </p:cNvPr>
          <p:cNvSpPr txBox="1">
            <a:spLocks noChangeArrowheads="1"/>
          </p:cNvSpPr>
          <p:nvPr/>
        </p:nvSpPr>
        <p:spPr bwMode="auto">
          <a:xfrm>
            <a:off x="7319963" y="333375"/>
            <a:ext cx="172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b="1">
                <a:latin typeface="Arial" panose="020B0604020202020204" pitchFamily="34" charset="0"/>
              </a:rPr>
              <a:t>Planet inferior</a:t>
            </a:r>
          </a:p>
        </p:txBody>
      </p:sp>
      <p:sp>
        <p:nvSpPr>
          <p:cNvPr id="17474" name="Text Box 66">
            <a:extLst>
              <a:ext uri="{FF2B5EF4-FFF2-40B4-BE49-F238E27FC236}">
                <a16:creationId xmlns:a16="http://schemas.microsoft.com/office/drawing/2014/main" id="{85F99CFE-7158-4174-8325-8929F4F43849}"/>
              </a:ext>
            </a:extLst>
          </p:cNvPr>
          <p:cNvSpPr txBox="1">
            <a:spLocks noChangeArrowheads="1"/>
          </p:cNvSpPr>
          <p:nvPr/>
        </p:nvSpPr>
        <p:spPr bwMode="auto">
          <a:xfrm>
            <a:off x="4943475" y="1125539"/>
            <a:ext cx="21526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b="1">
                <a:latin typeface="Arial" panose="020B0604020202020204" pitchFamily="34" charset="0"/>
              </a:rPr>
              <a:t>Planet superior</a:t>
            </a:r>
          </a:p>
        </p:txBody>
      </p:sp>
      <p:sp>
        <p:nvSpPr>
          <p:cNvPr id="17475" name="Line 67">
            <a:extLst>
              <a:ext uri="{FF2B5EF4-FFF2-40B4-BE49-F238E27FC236}">
                <a16:creationId xmlns:a16="http://schemas.microsoft.com/office/drawing/2014/main" id="{6048969A-10BC-4BD8-80B7-60E75AF651D5}"/>
              </a:ext>
            </a:extLst>
          </p:cNvPr>
          <p:cNvSpPr>
            <a:spLocks noChangeShapeType="1"/>
          </p:cNvSpPr>
          <p:nvPr/>
        </p:nvSpPr>
        <p:spPr bwMode="auto">
          <a:xfrm>
            <a:off x="8066088" y="4318000"/>
            <a:ext cx="1008062" cy="1657350"/>
          </a:xfrm>
          <a:prstGeom prst="line">
            <a:avLst/>
          </a:prstGeom>
          <a:noFill/>
          <a:ln w="952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17476" name="Text Box 68">
            <a:extLst>
              <a:ext uri="{FF2B5EF4-FFF2-40B4-BE49-F238E27FC236}">
                <a16:creationId xmlns:a16="http://schemas.microsoft.com/office/drawing/2014/main" id="{EA92BA61-B7F1-4B99-913D-CD2AD33E1C43}"/>
              </a:ext>
            </a:extLst>
          </p:cNvPr>
          <p:cNvSpPr txBox="1">
            <a:spLocks noChangeArrowheads="1"/>
          </p:cNvSpPr>
          <p:nvPr/>
        </p:nvSpPr>
        <p:spPr bwMode="auto">
          <a:xfrm>
            <a:off x="8759826" y="6021389"/>
            <a:ext cx="7921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b="1">
                <a:latin typeface="Arial" panose="020B0604020202020204" pitchFamily="34" charset="0"/>
              </a:rPr>
              <a:t>Bumi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17414">
                                            <p:txEl>
                                              <p:pRg st="0" end="0"/>
                                            </p:txEl>
                                          </p:spTgt>
                                        </p:tgtEl>
                                        <p:attrNameLst>
                                          <p:attrName>style.visibility</p:attrName>
                                        </p:attrNameLst>
                                      </p:cBhvr>
                                      <p:to>
                                        <p:strVal val="visible"/>
                                      </p:to>
                                    </p:set>
                                    <p:animEffect transition="in" filter="wheel(4)">
                                      <p:cBhvr>
                                        <p:cTn id="7" dur="500"/>
                                        <p:tgtEl>
                                          <p:spTgt spid="174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7412"/>
                                        </p:tgtEl>
                                        <p:attrNameLst>
                                          <p:attrName>style.visibility</p:attrName>
                                        </p:attrNameLst>
                                      </p:cBhvr>
                                      <p:to>
                                        <p:strVal val="visible"/>
                                      </p:to>
                                    </p:set>
                                    <p:anim calcmode="lin" valueType="num">
                                      <p:cBhvr>
                                        <p:cTn id="12" dur="1000" fill="hold"/>
                                        <p:tgtEl>
                                          <p:spTgt spid="17412"/>
                                        </p:tgtEl>
                                        <p:attrNameLst>
                                          <p:attrName>ppt_x</p:attrName>
                                        </p:attrNameLst>
                                      </p:cBhvr>
                                      <p:tavLst>
                                        <p:tav tm="0">
                                          <p:val>
                                            <p:strVal val="#ppt_x-.2"/>
                                          </p:val>
                                        </p:tav>
                                        <p:tav tm="100000">
                                          <p:val>
                                            <p:strVal val="#ppt_x"/>
                                          </p:val>
                                        </p:tav>
                                      </p:tavLst>
                                    </p:anim>
                                    <p:anim calcmode="lin" valueType="num">
                                      <p:cBhvr>
                                        <p:cTn id="13" dur="1000" fill="hold"/>
                                        <p:tgtEl>
                                          <p:spTgt spid="17412"/>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741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17457"/>
                                        </p:tgtEl>
                                        <p:attrNameLst>
                                          <p:attrName>style.visibility</p:attrName>
                                        </p:attrNameLst>
                                      </p:cBhvr>
                                      <p:to>
                                        <p:strVal val="visible"/>
                                      </p:to>
                                    </p:set>
                                    <p:animEffect transition="in" filter="box(in)">
                                      <p:cBhvr>
                                        <p:cTn id="19" dur="500"/>
                                        <p:tgtEl>
                                          <p:spTgt spid="17457"/>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17477"/>
                                        </p:tgtEl>
                                        <p:attrNameLst>
                                          <p:attrName>style.visibility</p:attrName>
                                        </p:attrNameLst>
                                      </p:cBhvr>
                                      <p:to>
                                        <p:strVal val="visible"/>
                                      </p:to>
                                    </p:set>
                                    <p:animEffect transition="in" filter="box(in)">
                                      <p:cBhvr>
                                        <p:cTn id="22" dur="500"/>
                                        <p:tgtEl>
                                          <p:spTgt spid="17477"/>
                                        </p:tgtEl>
                                      </p:cBhvr>
                                    </p:animEffect>
                                  </p:childTnLst>
                                </p:cTn>
                              </p:par>
                              <p:par>
                                <p:cTn id="23" presetID="4" presetClass="entr" presetSubtype="16" fill="hold"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ox(in)">
                                      <p:cBhvr>
                                        <p:cTn id="25" dur="500"/>
                                        <p:tgtEl>
                                          <p:spTgt spid="2"/>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17448"/>
                                        </p:tgtEl>
                                        <p:attrNameLst>
                                          <p:attrName>style.visibility</p:attrName>
                                        </p:attrNameLst>
                                      </p:cBhvr>
                                      <p:to>
                                        <p:strVal val="visible"/>
                                      </p:to>
                                    </p:set>
                                    <p:animEffect transition="in" filter="box(in)">
                                      <p:cBhvr>
                                        <p:cTn id="28" dur="500"/>
                                        <p:tgtEl>
                                          <p:spTgt spid="17448"/>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17449"/>
                                        </p:tgtEl>
                                        <p:attrNameLst>
                                          <p:attrName>style.visibility</p:attrName>
                                        </p:attrNameLst>
                                      </p:cBhvr>
                                      <p:to>
                                        <p:strVal val="visible"/>
                                      </p:to>
                                    </p:set>
                                    <p:animEffect transition="in" filter="box(in)">
                                      <p:cBhvr>
                                        <p:cTn id="31" dur="500"/>
                                        <p:tgtEl>
                                          <p:spTgt spid="17449"/>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17451"/>
                                        </p:tgtEl>
                                        <p:attrNameLst>
                                          <p:attrName>style.visibility</p:attrName>
                                        </p:attrNameLst>
                                      </p:cBhvr>
                                      <p:to>
                                        <p:strVal val="visible"/>
                                      </p:to>
                                    </p:set>
                                    <p:animEffect transition="in" filter="box(in)">
                                      <p:cBhvr>
                                        <p:cTn id="34" dur="500"/>
                                        <p:tgtEl>
                                          <p:spTgt spid="17451"/>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17452"/>
                                        </p:tgtEl>
                                        <p:attrNameLst>
                                          <p:attrName>style.visibility</p:attrName>
                                        </p:attrNameLst>
                                      </p:cBhvr>
                                      <p:to>
                                        <p:strVal val="visible"/>
                                      </p:to>
                                    </p:set>
                                    <p:animEffect transition="in" filter="box(in)">
                                      <p:cBhvr>
                                        <p:cTn id="37" dur="500"/>
                                        <p:tgtEl>
                                          <p:spTgt spid="17452"/>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17453"/>
                                        </p:tgtEl>
                                        <p:attrNameLst>
                                          <p:attrName>style.visibility</p:attrName>
                                        </p:attrNameLst>
                                      </p:cBhvr>
                                      <p:to>
                                        <p:strVal val="visible"/>
                                      </p:to>
                                    </p:set>
                                    <p:animEffect transition="in" filter="box(in)">
                                      <p:cBhvr>
                                        <p:cTn id="40" dur="500"/>
                                        <p:tgtEl>
                                          <p:spTgt spid="17453"/>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17454"/>
                                        </p:tgtEl>
                                        <p:attrNameLst>
                                          <p:attrName>style.visibility</p:attrName>
                                        </p:attrNameLst>
                                      </p:cBhvr>
                                      <p:to>
                                        <p:strVal val="visible"/>
                                      </p:to>
                                    </p:set>
                                    <p:animEffect transition="in" filter="box(in)">
                                      <p:cBhvr>
                                        <p:cTn id="43" dur="500"/>
                                        <p:tgtEl>
                                          <p:spTgt spid="17454"/>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17456"/>
                                        </p:tgtEl>
                                        <p:attrNameLst>
                                          <p:attrName>style.visibility</p:attrName>
                                        </p:attrNameLst>
                                      </p:cBhvr>
                                      <p:to>
                                        <p:strVal val="visible"/>
                                      </p:to>
                                    </p:set>
                                    <p:animEffect transition="in" filter="box(in)">
                                      <p:cBhvr>
                                        <p:cTn id="46" dur="500"/>
                                        <p:tgtEl>
                                          <p:spTgt spid="17456"/>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17458"/>
                                        </p:tgtEl>
                                        <p:attrNameLst>
                                          <p:attrName>style.visibility</p:attrName>
                                        </p:attrNameLst>
                                      </p:cBhvr>
                                      <p:to>
                                        <p:strVal val="visible"/>
                                      </p:to>
                                    </p:set>
                                    <p:animEffect transition="in" filter="box(in)">
                                      <p:cBhvr>
                                        <p:cTn id="49" dur="500"/>
                                        <p:tgtEl>
                                          <p:spTgt spid="17458"/>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17459"/>
                                        </p:tgtEl>
                                        <p:attrNameLst>
                                          <p:attrName>style.visibility</p:attrName>
                                        </p:attrNameLst>
                                      </p:cBhvr>
                                      <p:to>
                                        <p:strVal val="visible"/>
                                      </p:to>
                                    </p:set>
                                    <p:animEffect transition="in" filter="box(in)">
                                      <p:cBhvr>
                                        <p:cTn id="52" dur="500"/>
                                        <p:tgtEl>
                                          <p:spTgt spid="17459"/>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17460"/>
                                        </p:tgtEl>
                                        <p:attrNameLst>
                                          <p:attrName>style.visibility</p:attrName>
                                        </p:attrNameLst>
                                      </p:cBhvr>
                                      <p:to>
                                        <p:strVal val="visible"/>
                                      </p:to>
                                    </p:set>
                                    <p:animEffect transition="in" filter="box(in)">
                                      <p:cBhvr>
                                        <p:cTn id="55" dur="500"/>
                                        <p:tgtEl>
                                          <p:spTgt spid="17460"/>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17461"/>
                                        </p:tgtEl>
                                        <p:attrNameLst>
                                          <p:attrName>style.visibility</p:attrName>
                                        </p:attrNameLst>
                                      </p:cBhvr>
                                      <p:to>
                                        <p:strVal val="visible"/>
                                      </p:to>
                                    </p:set>
                                    <p:animEffect transition="in" filter="box(in)">
                                      <p:cBhvr>
                                        <p:cTn id="58" dur="500"/>
                                        <p:tgtEl>
                                          <p:spTgt spid="17461"/>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17462"/>
                                        </p:tgtEl>
                                        <p:attrNameLst>
                                          <p:attrName>style.visibility</p:attrName>
                                        </p:attrNameLst>
                                      </p:cBhvr>
                                      <p:to>
                                        <p:strVal val="visible"/>
                                      </p:to>
                                    </p:set>
                                    <p:animEffect transition="in" filter="box(in)">
                                      <p:cBhvr>
                                        <p:cTn id="61" dur="500"/>
                                        <p:tgtEl>
                                          <p:spTgt spid="17462"/>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17463"/>
                                        </p:tgtEl>
                                        <p:attrNameLst>
                                          <p:attrName>style.visibility</p:attrName>
                                        </p:attrNameLst>
                                      </p:cBhvr>
                                      <p:to>
                                        <p:strVal val="visible"/>
                                      </p:to>
                                    </p:set>
                                    <p:animEffect transition="in" filter="box(in)">
                                      <p:cBhvr>
                                        <p:cTn id="64" dur="500"/>
                                        <p:tgtEl>
                                          <p:spTgt spid="17463"/>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17464"/>
                                        </p:tgtEl>
                                        <p:attrNameLst>
                                          <p:attrName>style.visibility</p:attrName>
                                        </p:attrNameLst>
                                      </p:cBhvr>
                                      <p:to>
                                        <p:strVal val="visible"/>
                                      </p:to>
                                    </p:set>
                                    <p:animEffect transition="in" filter="box(in)">
                                      <p:cBhvr>
                                        <p:cTn id="67" dur="500"/>
                                        <p:tgtEl>
                                          <p:spTgt spid="17464"/>
                                        </p:tgtEl>
                                      </p:cBhvr>
                                    </p:animEffect>
                                  </p:childTnLst>
                                </p:cTn>
                              </p:par>
                              <p:par>
                                <p:cTn id="68" presetID="4" presetClass="entr" presetSubtype="16" fill="hold" grpId="0" nodeType="withEffect">
                                  <p:stCondLst>
                                    <p:cond delay="0"/>
                                  </p:stCondLst>
                                  <p:childTnLst>
                                    <p:set>
                                      <p:cBhvr>
                                        <p:cTn id="69" dur="1" fill="hold">
                                          <p:stCondLst>
                                            <p:cond delay="0"/>
                                          </p:stCondLst>
                                        </p:cTn>
                                        <p:tgtEl>
                                          <p:spTgt spid="17465"/>
                                        </p:tgtEl>
                                        <p:attrNameLst>
                                          <p:attrName>style.visibility</p:attrName>
                                        </p:attrNameLst>
                                      </p:cBhvr>
                                      <p:to>
                                        <p:strVal val="visible"/>
                                      </p:to>
                                    </p:set>
                                    <p:animEffect transition="in" filter="box(in)">
                                      <p:cBhvr>
                                        <p:cTn id="70" dur="500"/>
                                        <p:tgtEl>
                                          <p:spTgt spid="17465"/>
                                        </p:tgtEl>
                                      </p:cBhvr>
                                    </p:animEffect>
                                  </p:childTnLst>
                                </p:cTn>
                              </p:par>
                              <p:par>
                                <p:cTn id="71" presetID="4" presetClass="entr" presetSubtype="16" fill="hold" grpId="0" nodeType="withEffect">
                                  <p:stCondLst>
                                    <p:cond delay="0"/>
                                  </p:stCondLst>
                                  <p:childTnLst>
                                    <p:set>
                                      <p:cBhvr>
                                        <p:cTn id="72" dur="1" fill="hold">
                                          <p:stCondLst>
                                            <p:cond delay="0"/>
                                          </p:stCondLst>
                                        </p:cTn>
                                        <p:tgtEl>
                                          <p:spTgt spid="17469"/>
                                        </p:tgtEl>
                                        <p:attrNameLst>
                                          <p:attrName>style.visibility</p:attrName>
                                        </p:attrNameLst>
                                      </p:cBhvr>
                                      <p:to>
                                        <p:strVal val="visible"/>
                                      </p:to>
                                    </p:set>
                                    <p:animEffect transition="in" filter="box(in)">
                                      <p:cBhvr>
                                        <p:cTn id="73" dur="500"/>
                                        <p:tgtEl>
                                          <p:spTgt spid="17469"/>
                                        </p:tgtEl>
                                      </p:cBhvr>
                                    </p:animEffect>
                                  </p:childTnLst>
                                </p:cTn>
                              </p:par>
                              <p:par>
                                <p:cTn id="74" presetID="4" presetClass="entr" presetSubtype="16" fill="hold" grpId="0" nodeType="withEffect">
                                  <p:stCondLst>
                                    <p:cond delay="0"/>
                                  </p:stCondLst>
                                  <p:childTnLst>
                                    <p:set>
                                      <p:cBhvr>
                                        <p:cTn id="75" dur="1" fill="hold">
                                          <p:stCondLst>
                                            <p:cond delay="0"/>
                                          </p:stCondLst>
                                        </p:cTn>
                                        <p:tgtEl>
                                          <p:spTgt spid="17470"/>
                                        </p:tgtEl>
                                        <p:attrNameLst>
                                          <p:attrName>style.visibility</p:attrName>
                                        </p:attrNameLst>
                                      </p:cBhvr>
                                      <p:to>
                                        <p:strVal val="visible"/>
                                      </p:to>
                                    </p:set>
                                    <p:animEffect transition="in" filter="box(in)">
                                      <p:cBhvr>
                                        <p:cTn id="76" dur="500"/>
                                        <p:tgtEl>
                                          <p:spTgt spid="17470"/>
                                        </p:tgtEl>
                                      </p:cBhvr>
                                    </p:animEffect>
                                  </p:childTnLst>
                                </p:cTn>
                              </p:par>
                            </p:childTnLst>
                          </p:cTn>
                        </p:par>
                        <p:par>
                          <p:cTn id="77" fill="hold" nodeType="afterGroup">
                            <p:stCondLst>
                              <p:cond delay="500"/>
                            </p:stCondLst>
                            <p:childTnLst>
                              <p:par>
                                <p:cTn id="78" presetID="22" presetClass="entr" presetSubtype="4" fill="hold" nodeType="afterEffect">
                                  <p:stCondLst>
                                    <p:cond delay="0"/>
                                  </p:stCondLst>
                                  <p:childTnLst>
                                    <p:set>
                                      <p:cBhvr>
                                        <p:cTn id="79" dur="1" fill="hold">
                                          <p:stCondLst>
                                            <p:cond delay="0"/>
                                          </p:stCondLst>
                                        </p:cTn>
                                        <p:tgtEl>
                                          <p:spTgt spid="17471"/>
                                        </p:tgtEl>
                                        <p:attrNameLst>
                                          <p:attrName>style.visibility</p:attrName>
                                        </p:attrNameLst>
                                      </p:cBhvr>
                                      <p:to>
                                        <p:strVal val="visible"/>
                                      </p:to>
                                    </p:set>
                                    <p:animEffect transition="in" filter="wipe(down)">
                                      <p:cBhvr>
                                        <p:cTn id="80" dur="500"/>
                                        <p:tgtEl>
                                          <p:spTgt spid="17471"/>
                                        </p:tgtEl>
                                      </p:cBhvr>
                                    </p:animEffect>
                                  </p:childTnLst>
                                </p:cTn>
                              </p:par>
                            </p:childTnLst>
                          </p:cTn>
                        </p:par>
                        <p:par>
                          <p:cTn id="81" fill="hold" nodeType="afterGroup">
                            <p:stCondLst>
                              <p:cond delay="1000"/>
                            </p:stCondLst>
                            <p:childTnLst>
                              <p:par>
                                <p:cTn id="82" presetID="4" presetClass="entr" presetSubtype="16" fill="hold" grpId="0" nodeType="afterEffect">
                                  <p:stCondLst>
                                    <p:cond delay="0"/>
                                  </p:stCondLst>
                                  <p:childTnLst>
                                    <p:set>
                                      <p:cBhvr>
                                        <p:cTn id="83" dur="1" fill="hold">
                                          <p:stCondLst>
                                            <p:cond delay="0"/>
                                          </p:stCondLst>
                                        </p:cTn>
                                        <p:tgtEl>
                                          <p:spTgt spid="17474"/>
                                        </p:tgtEl>
                                        <p:attrNameLst>
                                          <p:attrName>style.visibility</p:attrName>
                                        </p:attrNameLst>
                                      </p:cBhvr>
                                      <p:to>
                                        <p:strVal val="visible"/>
                                      </p:to>
                                    </p:set>
                                    <p:animEffect transition="in" filter="box(in)">
                                      <p:cBhvr>
                                        <p:cTn id="84" dur="500"/>
                                        <p:tgtEl>
                                          <p:spTgt spid="17474"/>
                                        </p:tgtEl>
                                      </p:cBhvr>
                                    </p:animEffect>
                                  </p:childTnLst>
                                </p:cTn>
                              </p:par>
                            </p:childTnLst>
                          </p:cTn>
                        </p:par>
                        <p:par>
                          <p:cTn id="85" fill="hold" nodeType="afterGroup">
                            <p:stCondLst>
                              <p:cond delay="1500"/>
                            </p:stCondLst>
                            <p:childTnLst>
                              <p:par>
                                <p:cTn id="86" presetID="22" presetClass="entr" presetSubtype="4" fill="hold" nodeType="afterEffect">
                                  <p:stCondLst>
                                    <p:cond delay="0"/>
                                  </p:stCondLst>
                                  <p:childTnLst>
                                    <p:set>
                                      <p:cBhvr>
                                        <p:cTn id="87" dur="1" fill="hold">
                                          <p:stCondLst>
                                            <p:cond delay="0"/>
                                          </p:stCondLst>
                                        </p:cTn>
                                        <p:tgtEl>
                                          <p:spTgt spid="17472"/>
                                        </p:tgtEl>
                                        <p:attrNameLst>
                                          <p:attrName>style.visibility</p:attrName>
                                        </p:attrNameLst>
                                      </p:cBhvr>
                                      <p:to>
                                        <p:strVal val="visible"/>
                                      </p:to>
                                    </p:set>
                                    <p:animEffect transition="in" filter="wipe(down)">
                                      <p:cBhvr>
                                        <p:cTn id="88" dur="500"/>
                                        <p:tgtEl>
                                          <p:spTgt spid="17472"/>
                                        </p:tgtEl>
                                      </p:cBhvr>
                                    </p:animEffect>
                                  </p:childTnLst>
                                </p:cTn>
                              </p:par>
                            </p:childTnLst>
                          </p:cTn>
                        </p:par>
                        <p:par>
                          <p:cTn id="89" fill="hold" nodeType="afterGroup">
                            <p:stCondLst>
                              <p:cond delay="2000"/>
                            </p:stCondLst>
                            <p:childTnLst>
                              <p:par>
                                <p:cTn id="90" presetID="4" presetClass="entr" presetSubtype="16" fill="hold" grpId="0" nodeType="afterEffect">
                                  <p:stCondLst>
                                    <p:cond delay="0"/>
                                  </p:stCondLst>
                                  <p:childTnLst>
                                    <p:set>
                                      <p:cBhvr>
                                        <p:cTn id="91" dur="1" fill="hold">
                                          <p:stCondLst>
                                            <p:cond delay="0"/>
                                          </p:stCondLst>
                                        </p:cTn>
                                        <p:tgtEl>
                                          <p:spTgt spid="17473"/>
                                        </p:tgtEl>
                                        <p:attrNameLst>
                                          <p:attrName>style.visibility</p:attrName>
                                        </p:attrNameLst>
                                      </p:cBhvr>
                                      <p:to>
                                        <p:strVal val="visible"/>
                                      </p:to>
                                    </p:set>
                                    <p:animEffect transition="in" filter="box(in)">
                                      <p:cBhvr>
                                        <p:cTn id="92" dur="500"/>
                                        <p:tgtEl>
                                          <p:spTgt spid="17473"/>
                                        </p:tgtEl>
                                      </p:cBhvr>
                                    </p:animEffect>
                                  </p:childTnLst>
                                </p:cTn>
                              </p:par>
                            </p:childTnLst>
                          </p:cTn>
                        </p:par>
                        <p:par>
                          <p:cTn id="93" fill="hold" nodeType="afterGroup">
                            <p:stCondLst>
                              <p:cond delay="2500"/>
                            </p:stCondLst>
                            <p:childTnLst>
                              <p:par>
                                <p:cTn id="94" presetID="22" presetClass="entr" presetSubtype="1" fill="hold" nodeType="afterEffect">
                                  <p:stCondLst>
                                    <p:cond delay="0"/>
                                  </p:stCondLst>
                                  <p:childTnLst>
                                    <p:set>
                                      <p:cBhvr>
                                        <p:cTn id="95" dur="1" fill="hold">
                                          <p:stCondLst>
                                            <p:cond delay="0"/>
                                          </p:stCondLst>
                                        </p:cTn>
                                        <p:tgtEl>
                                          <p:spTgt spid="17475"/>
                                        </p:tgtEl>
                                        <p:attrNameLst>
                                          <p:attrName>style.visibility</p:attrName>
                                        </p:attrNameLst>
                                      </p:cBhvr>
                                      <p:to>
                                        <p:strVal val="visible"/>
                                      </p:to>
                                    </p:set>
                                    <p:animEffect transition="in" filter="wipe(up)">
                                      <p:cBhvr>
                                        <p:cTn id="96" dur="500"/>
                                        <p:tgtEl>
                                          <p:spTgt spid="17475"/>
                                        </p:tgtEl>
                                      </p:cBhvr>
                                    </p:animEffect>
                                  </p:childTnLst>
                                </p:cTn>
                              </p:par>
                              <p:par>
                                <p:cTn id="97" presetID="4" presetClass="entr" presetSubtype="16" fill="hold" grpId="0" nodeType="withEffect">
                                  <p:stCondLst>
                                    <p:cond delay="0"/>
                                  </p:stCondLst>
                                  <p:childTnLst>
                                    <p:set>
                                      <p:cBhvr>
                                        <p:cTn id="98" dur="1" fill="hold">
                                          <p:stCondLst>
                                            <p:cond delay="0"/>
                                          </p:stCondLst>
                                        </p:cTn>
                                        <p:tgtEl>
                                          <p:spTgt spid="17476"/>
                                        </p:tgtEl>
                                        <p:attrNameLst>
                                          <p:attrName>style.visibility</p:attrName>
                                        </p:attrNameLst>
                                      </p:cBhvr>
                                      <p:to>
                                        <p:strVal val="visible"/>
                                      </p:to>
                                    </p:set>
                                    <p:animEffect transition="in" filter="box(in)">
                                      <p:cBhvr>
                                        <p:cTn id="99" dur="500"/>
                                        <p:tgtEl>
                                          <p:spTgt spid="17476"/>
                                        </p:tgtEl>
                                      </p:cBhvr>
                                    </p:animEffect>
                                  </p:childTnLst>
                                </p:cTn>
                              </p:par>
                            </p:childTnLst>
                          </p:cTn>
                        </p:par>
                        <p:par>
                          <p:cTn id="100" fill="hold" nodeType="afterGroup">
                            <p:stCondLst>
                              <p:cond delay="3000"/>
                            </p:stCondLst>
                            <p:childTnLst>
                              <p:par>
                                <p:cTn id="101" presetID="1" presetClass="path" presetSubtype="0" repeatCount="indefinite" fill="hold" grpId="1" nodeType="afterEffect">
                                  <p:stCondLst>
                                    <p:cond delay="0"/>
                                  </p:stCondLst>
                                  <p:endCondLst>
                                    <p:cond evt="onNext" delay="0">
                                      <p:tgtEl>
                                        <p:sldTgt/>
                                      </p:tgtEl>
                                    </p:cond>
                                  </p:endCondLst>
                                  <p:childTnLst>
                                    <p:animMotion origin="layout" path="M -0.03593 0.02361 C 0.03247 -0.00694 0.07569 -0.08842 0.05885 -0.15972 C 0.0408 -0.23032 -0.03159 -0.26273 -0.09878 -0.23287 C -0.16685 -0.20347 -0.20851 -0.12245 -0.19098 -0.05162 C -0.17362 0.01898 -0.10365 0.05232 -0.03593 0.02361 Z " pathEditMode="relative" rAng="0" ptsTypes="fffff">
                                      <p:cBhvr>
                                        <p:cTn id="102" dur="5000" fill="hold"/>
                                        <p:tgtEl>
                                          <p:spTgt spid="17460"/>
                                        </p:tgtEl>
                                        <p:attrNameLst>
                                          <p:attrName>ppt_x</p:attrName>
                                          <p:attrName>ppt_y</p:attrName>
                                        </p:attrNameLst>
                                      </p:cBhvr>
                                      <p:rCtr x="-3056" y="-12894"/>
                                    </p:animMotion>
                                  </p:childTnLst>
                                </p:cTn>
                              </p:par>
                            </p:childTnLst>
                          </p:cTn>
                        </p:par>
                        <p:par>
                          <p:cTn id="103" fill="hold" nodeType="afterGroup">
                            <p:stCondLst>
                              <p:cond delay="8000"/>
                            </p:stCondLst>
                            <p:childTnLst>
                              <p:par>
                                <p:cTn id="104" presetID="29" presetClass="entr" presetSubtype="0" fill="hold" grpId="0" nodeType="afterEffect">
                                  <p:stCondLst>
                                    <p:cond delay="0"/>
                                  </p:stCondLst>
                                  <p:childTnLst>
                                    <p:set>
                                      <p:cBhvr>
                                        <p:cTn id="105" dur="1" fill="hold">
                                          <p:stCondLst>
                                            <p:cond delay="0"/>
                                          </p:stCondLst>
                                        </p:cTn>
                                        <p:tgtEl>
                                          <p:spTgt spid="17413"/>
                                        </p:tgtEl>
                                        <p:attrNameLst>
                                          <p:attrName>style.visibility</p:attrName>
                                        </p:attrNameLst>
                                      </p:cBhvr>
                                      <p:to>
                                        <p:strVal val="visible"/>
                                      </p:to>
                                    </p:set>
                                    <p:anim calcmode="lin" valueType="num">
                                      <p:cBhvr>
                                        <p:cTn id="106" dur="1000" fill="hold"/>
                                        <p:tgtEl>
                                          <p:spTgt spid="17413"/>
                                        </p:tgtEl>
                                        <p:attrNameLst>
                                          <p:attrName>ppt_x</p:attrName>
                                        </p:attrNameLst>
                                      </p:cBhvr>
                                      <p:tavLst>
                                        <p:tav tm="0">
                                          <p:val>
                                            <p:strVal val="#ppt_x-.2"/>
                                          </p:val>
                                        </p:tav>
                                        <p:tav tm="100000">
                                          <p:val>
                                            <p:strVal val="#ppt_x"/>
                                          </p:val>
                                        </p:tav>
                                      </p:tavLst>
                                    </p:anim>
                                    <p:anim calcmode="lin" valueType="num">
                                      <p:cBhvr>
                                        <p:cTn id="107" dur="1000" fill="hold"/>
                                        <p:tgtEl>
                                          <p:spTgt spid="17413"/>
                                        </p:tgtEl>
                                        <p:attrNameLst>
                                          <p:attrName>ppt_y</p:attrName>
                                        </p:attrNameLst>
                                      </p:cBhvr>
                                      <p:tavLst>
                                        <p:tav tm="0">
                                          <p:val>
                                            <p:strVal val="#ppt_y"/>
                                          </p:val>
                                        </p:tav>
                                        <p:tav tm="100000">
                                          <p:val>
                                            <p:strVal val="#ppt_y"/>
                                          </p:val>
                                        </p:tav>
                                      </p:tavLst>
                                    </p:anim>
                                    <p:animEffect transition="in" filter="wipe(right)" prLst="gradientSize: 0.1">
                                      <p:cBhvr>
                                        <p:cTn id="108" dur="1000"/>
                                        <p:tgtEl>
                                          <p:spTgt spid="17413"/>
                                        </p:tgtEl>
                                      </p:cBhvr>
                                    </p:animEffect>
                                  </p:childTnLst>
                                </p:cTn>
                              </p:par>
                            </p:childTnLst>
                          </p:cTn>
                        </p:par>
                        <p:par>
                          <p:cTn id="109" fill="hold" nodeType="afterGroup">
                            <p:stCondLst>
                              <p:cond delay="9000"/>
                            </p:stCondLst>
                            <p:childTnLst>
                              <p:par>
                                <p:cTn id="110" presetID="22" presetClass="entr" presetSubtype="4" fill="hold" grpId="0" nodeType="afterEffect">
                                  <p:stCondLst>
                                    <p:cond delay="0"/>
                                  </p:stCondLst>
                                  <p:iterate type="lt">
                                    <p:tmPct val="10000"/>
                                  </p:iterate>
                                  <p:childTnLst>
                                    <p:set>
                                      <p:cBhvr>
                                        <p:cTn id="111" dur="1" fill="hold">
                                          <p:stCondLst>
                                            <p:cond delay="0"/>
                                          </p:stCondLst>
                                        </p:cTn>
                                        <p:tgtEl>
                                          <p:spTgt spid="17468">
                                            <p:txEl>
                                              <p:pRg st="0" end="0"/>
                                            </p:txEl>
                                          </p:spTgt>
                                        </p:tgtEl>
                                        <p:attrNameLst>
                                          <p:attrName>style.visibility</p:attrName>
                                        </p:attrNameLst>
                                      </p:cBhvr>
                                      <p:to>
                                        <p:strVal val="visible"/>
                                      </p:to>
                                    </p:set>
                                    <p:animEffect transition="in" filter="wipe(down)">
                                      <p:cBhvr>
                                        <p:cTn id="112" dur="500"/>
                                        <p:tgtEl>
                                          <p:spTgt spid="174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77" grpId="0" animBg="1"/>
      <p:bldP spid="17412" grpId="0"/>
      <p:bldP spid="17413" grpId="0"/>
      <p:bldP spid="17414" grpId="0" build="p"/>
      <p:bldP spid="17457" grpId="0" animBg="1"/>
      <p:bldP spid="17448" grpId="0" animBg="1"/>
      <p:bldP spid="17449" grpId="0" animBg="1"/>
      <p:bldP spid="17451" grpId="0" animBg="1"/>
      <p:bldP spid="17452" grpId="0" animBg="1"/>
      <p:bldP spid="17453" grpId="0" animBg="1"/>
      <p:bldP spid="17454" grpId="0" animBg="1"/>
      <p:bldP spid="17456" grpId="0" animBg="1"/>
      <p:bldP spid="17458" grpId="0" animBg="1"/>
      <p:bldP spid="17459" grpId="0" animBg="1"/>
      <p:bldP spid="17460" grpId="0" animBg="1"/>
      <p:bldP spid="17460" grpId="1" animBg="1"/>
      <p:bldP spid="17461" grpId="0" animBg="1"/>
      <p:bldP spid="17462" grpId="0" animBg="1"/>
      <p:bldP spid="17463" grpId="0" animBg="1"/>
      <p:bldP spid="17464" grpId="0" animBg="1"/>
      <p:bldP spid="17465" grpId="0" animBg="1"/>
      <p:bldP spid="17468" grpId="0" build="p"/>
      <p:bldP spid="17469" grpId="0" animBg="1"/>
      <p:bldP spid="17470" grpId="0" animBg="1"/>
      <p:bldP spid="17473" grpId="0"/>
      <p:bldP spid="17474" grpId="0"/>
      <p:bldP spid="1747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A close up of a logo&#10;&#10;Description automatically generated">
            <a:extLst>
              <a:ext uri="{FF2B5EF4-FFF2-40B4-BE49-F238E27FC236}">
                <a16:creationId xmlns:a16="http://schemas.microsoft.com/office/drawing/2014/main" id="{B2E5FA3B-9E1F-4572-A652-D9FA7461C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 y="1451"/>
            <a:ext cx="12188203" cy="6855097"/>
          </a:xfrm>
          <a:prstGeom prst="rect">
            <a:avLst/>
          </a:prstGeom>
        </p:spPr>
      </p:pic>
      <p:sp>
        <p:nvSpPr>
          <p:cNvPr id="6217" name="Oval 73">
            <a:extLst>
              <a:ext uri="{FF2B5EF4-FFF2-40B4-BE49-F238E27FC236}">
                <a16:creationId xmlns:a16="http://schemas.microsoft.com/office/drawing/2014/main" id="{64F99A89-5AF7-4453-8333-FF4F34960FB0}"/>
              </a:ext>
            </a:extLst>
          </p:cNvPr>
          <p:cNvSpPr>
            <a:spLocks noChangeArrowheads="1"/>
          </p:cNvSpPr>
          <p:nvPr/>
        </p:nvSpPr>
        <p:spPr bwMode="auto">
          <a:xfrm rot="-1060292">
            <a:off x="5727700" y="2205038"/>
            <a:ext cx="3595688" cy="2724150"/>
          </a:xfrm>
          <a:prstGeom prst="ellipse">
            <a:avLst/>
          </a:prstGeom>
          <a:noFill/>
          <a:ln w="152400">
            <a:pattFill prst="pct5">
              <a:fgClr>
                <a:schemeClr val="bg1"/>
              </a:fgClr>
              <a:bgClr>
                <a:schemeClr val="tx1"/>
              </a:bgClr>
            </a:patt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189" name="Oval 45">
            <a:extLst>
              <a:ext uri="{FF2B5EF4-FFF2-40B4-BE49-F238E27FC236}">
                <a16:creationId xmlns:a16="http://schemas.microsoft.com/office/drawing/2014/main" id="{1E0F65BF-100A-4CBF-919C-74C1A41560C0}"/>
              </a:ext>
            </a:extLst>
          </p:cNvPr>
          <p:cNvSpPr>
            <a:spLocks noChangeArrowheads="1"/>
          </p:cNvSpPr>
          <p:nvPr/>
        </p:nvSpPr>
        <p:spPr bwMode="auto">
          <a:xfrm rot="-1060292">
            <a:off x="4460875" y="1268413"/>
            <a:ext cx="6243638" cy="4608512"/>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grpSp>
        <p:nvGrpSpPr>
          <p:cNvPr id="2" name="Group 46">
            <a:extLst>
              <a:ext uri="{FF2B5EF4-FFF2-40B4-BE49-F238E27FC236}">
                <a16:creationId xmlns:a16="http://schemas.microsoft.com/office/drawing/2014/main" id="{299D5D0A-8592-42EC-9B1E-ECF7B3F88465}"/>
              </a:ext>
            </a:extLst>
          </p:cNvPr>
          <p:cNvGrpSpPr>
            <a:grpSpLocks/>
          </p:cNvGrpSpPr>
          <p:nvPr/>
        </p:nvGrpSpPr>
        <p:grpSpPr bwMode="auto">
          <a:xfrm>
            <a:off x="6919914" y="3090863"/>
            <a:ext cx="1089025" cy="977900"/>
            <a:chOff x="2394" y="1733"/>
            <a:chExt cx="842" cy="770"/>
          </a:xfrm>
        </p:grpSpPr>
        <p:pic>
          <p:nvPicPr>
            <p:cNvPr id="7200" name="Picture 47" descr="matahari">
              <a:extLst>
                <a:ext uri="{FF2B5EF4-FFF2-40B4-BE49-F238E27FC236}">
                  <a16:creationId xmlns:a16="http://schemas.microsoft.com/office/drawing/2014/main" id="{B540771E-0E88-4AB0-BC4F-68B2BFA4C4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60292">
              <a:off x="2499" y="1850"/>
              <a:ext cx="642"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1" name="AutoShape 48">
              <a:extLst>
                <a:ext uri="{FF2B5EF4-FFF2-40B4-BE49-F238E27FC236}">
                  <a16:creationId xmlns:a16="http://schemas.microsoft.com/office/drawing/2014/main" id="{6F454DEB-B668-4F26-BB15-20F9A9047F1F}"/>
                </a:ext>
              </a:extLst>
            </p:cNvPr>
            <p:cNvSpPr>
              <a:spLocks noChangeArrowheads="1"/>
            </p:cNvSpPr>
            <p:nvPr/>
          </p:nvSpPr>
          <p:spPr bwMode="auto">
            <a:xfrm rot="-1060292">
              <a:off x="2394" y="1733"/>
              <a:ext cx="842" cy="77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5 w 21600"/>
                <a:gd name="T25" fmla="*/ 3170 h 21600"/>
                <a:gd name="T26" fmla="*/ 18445 w 21600"/>
                <a:gd name="T27" fmla="*/ 18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949" y="10800"/>
                  </a:moveTo>
                  <a:cubicBezTo>
                    <a:pt x="3949" y="14584"/>
                    <a:pt x="7016" y="17651"/>
                    <a:pt x="10800" y="17651"/>
                  </a:cubicBezTo>
                  <a:cubicBezTo>
                    <a:pt x="14584" y="17651"/>
                    <a:pt x="17651" y="14584"/>
                    <a:pt x="17651" y="10800"/>
                  </a:cubicBezTo>
                  <a:cubicBezTo>
                    <a:pt x="17651" y="7016"/>
                    <a:pt x="14584" y="3949"/>
                    <a:pt x="10800" y="3949"/>
                  </a:cubicBezTo>
                  <a:cubicBezTo>
                    <a:pt x="7016" y="3949"/>
                    <a:pt x="3949" y="7016"/>
                    <a:pt x="3949" y="10800"/>
                  </a:cubicBezTo>
                  <a:close/>
                </a:path>
              </a:pathLst>
            </a:custGeom>
            <a:solidFill>
              <a:schemeClr val="tx1"/>
            </a:solidFill>
            <a:ln w="9525">
              <a:solidFill>
                <a:schemeClr val="tx1"/>
              </a:solidFill>
              <a:round/>
              <a:headEnd/>
              <a:tailEnd/>
            </a:ln>
          </p:spPr>
          <p:txBody>
            <a:bodyPr wrap="none" anchor="ctr"/>
            <a:lstStyle/>
            <a:p>
              <a:endParaRPr lang="en-ID"/>
            </a:p>
          </p:txBody>
        </p:sp>
      </p:grpSp>
      <p:sp>
        <p:nvSpPr>
          <p:cNvPr id="6193" name="Oval 49">
            <a:extLst>
              <a:ext uri="{FF2B5EF4-FFF2-40B4-BE49-F238E27FC236}">
                <a16:creationId xmlns:a16="http://schemas.microsoft.com/office/drawing/2014/main" id="{77A3F887-8BD3-42EF-819B-B0DC11BDE8B9}"/>
              </a:ext>
            </a:extLst>
          </p:cNvPr>
          <p:cNvSpPr>
            <a:spLocks noChangeArrowheads="1"/>
          </p:cNvSpPr>
          <p:nvPr/>
        </p:nvSpPr>
        <p:spPr bwMode="auto">
          <a:xfrm rot="-1060292">
            <a:off x="6911975" y="3170238"/>
            <a:ext cx="1100138" cy="806450"/>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194" name="Oval 50">
            <a:extLst>
              <a:ext uri="{FF2B5EF4-FFF2-40B4-BE49-F238E27FC236}">
                <a16:creationId xmlns:a16="http://schemas.microsoft.com/office/drawing/2014/main" id="{1D785CAB-6C46-4EB3-A833-0794451B6DE3}"/>
              </a:ext>
            </a:extLst>
          </p:cNvPr>
          <p:cNvSpPr>
            <a:spLocks noChangeArrowheads="1"/>
          </p:cNvSpPr>
          <p:nvPr/>
        </p:nvSpPr>
        <p:spPr bwMode="auto">
          <a:xfrm rot="-1060292">
            <a:off x="6604000" y="2951163"/>
            <a:ext cx="1708150" cy="1287462"/>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195" name="Oval 51">
            <a:extLst>
              <a:ext uri="{FF2B5EF4-FFF2-40B4-BE49-F238E27FC236}">
                <a16:creationId xmlns:a16="http://schemas.microsoft.com/office/drawing/2014/main" id="{493C2541-4357-490C-95A0-342778C299DB}"/>
              </a:ext>
            </a:extLst>
          </p:cNvPr>
          <p:cNvSpPr>
            <a:spLocks noChangeArrowheads="1"/>
          </p:cNvSpPr>
          <p:nvPr/>
        </p:nvSpPr>
        <p:spPr bwMode="auto">
          <a:xfrm rot="-1060292">
            <a:off x="6261101" y="2667000"/>
            <a:ext cx="2403475" cy="1841500"/>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196" name="Oval 52">
            <a:extLst>
              <a:ext uri="{FF2B5EF4-FFF2-40B4-BE49-F238E27FC236}">
                <a16:creationId xmlns:a16="http://schemas.microsoft.com/office/drawing/2014/main" id="{97C9E8A0-626D-462C-B87F-02E5EF0AB8F4}"/>
              </a:ext>
            </a:extLst>
          </p:cNvPr>
          <p:cNvSpPr>
            <a:spLocks noChangeArrowheads="1"/>
          </p:cNvSpPr>
          <p:nvPr/>
        </p:nvSpPr>
        <p:spPr bwMode="auto">
          <a:xfrm rot="-1060292">
            <a:off x="5900738" y="2386013"/>
            <a:ext cx="3232150" cy="2347912"/>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197" name="Oval 53">
            <a:extLst>
              <a:ext uri="{FF2B5EF4-FFF2-40B4-BE49-F238E27FC236}">
                <a16:creationId xmlns:a16="http://schemas.microsoft.com/office/drawing/2014/main" id="{8438D0AB-EC56-4627-9D9E-486A2F5E7839}"/>
              </a:ext>
            </a:extLst>
          </p:cNvPr>
          <p:cNvSpPr>
            <a:spLocks noChangeArrowheads="1"/>
          </p:cNvSpPr>
          <p:nvPr/>
        </p:nvSpPr>
        <p:spPr bwMode="auto">
          <a:xfrm rot="-1060292">
            <a:off x="5492750" y="2076451"/>
            <a:ext cx="4110038" cy="2994025"/>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198" name="Oval 54">
            <a:extLst>
              <a:ext uri="{FF2B5EF4-FFF2-40B4-BE49-F238E27FC236}">
                <a16:creationId xmlns:a16="http://schemas.microsoft.com/office/drawing/2014/main" id="{9AA8E06E-5755-4E18-970C-F910E82E2F6E}"/>
              </a:ext>
            </a:extLst>
          </p:cNvPr>
          <p:cNvSpPr>
            <a:spLocks noChangeArrowheads="1"/>
          </p:cNvSpPr>
          <p:nvPr/>
        </p:nvSpPr>
        <p:spPr bwMode="auto">
          <a:xfrm rot="-1060292">
            <a:off x="5143500" y="1849439"/>
            <a:ext cx="4806950" cy="3449637"/>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199" name="Oval 55">
            <a:extLst>
              <a:ext uri="{FF2B5EF4-FFF2-40B4-BE49-F238E27FC236}">
                <a16:creationId xmlns:a16="http://schemas.microsoft.com/office/drawing/2014/main" id="{0FE1F679-2D83-44E1-887F-704E07591C93}"/>
              </a:ext>
            </a:extLst>
          </p:cNvPr>
          <p:cNvSpPr>
            <a:spLocks noChangeArrowheads="1"/>
          </p:cNvSpPr>
          <p:nvPr/>
        </p:nvSpPr>
        <p:spPr bwMode="auto">
          <a:xfrm rot="-1060292">
            <a:off x="4792663" y="1611314"/>
            <a:ext cx="5510212" cy="3932237"/>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00" name="Oval 56">
            <a:extLst>
              <a:ext uri="{FF2B5EF4-FFF2-40B4-BE49-F238E27FC236}">
                <a16:creationId xmlns:a16="http://schemas.microsoft.com/office/drawing/2014/main" id="{71DC1625-28EB-48CC-946C-B091AE59F871}"/>
              </a:ext>
            </a:extLst>
          </p:cNvPr>
          <p:cNvSpPr>
            <a:spLocks noChangeArrowheads="1"/>
          </p:cNvSpPr>
          <p:nvPr/>
        </p:nvSpPr>
        <p:spPr bwMode="auto">
          <a:xfrm>
            <a:off x="7896226" y="3284539"/>
            <a:ext cx="117475" cy="115887"/>
          </a:xfrm>
          <a:prstGeom prst="ellipse">
            <a:avLst/>
          </a:prstGeom>
          <a:gradFill rotWithShape="1">
            <a:gsLst>
              <a:gs pos="0">
                <a:schemeClr val="bg2"/>
              </a:gs>
              <a:gs pos="100000">
                <a:srgbClr val="1C1C1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01" name="Oval 57">
            <a:extLst>
              <a:ext uri="{FF2B5EF4-FFF2-40B4-BE49-F238E27FC236}">
                <a16:creationId xmlns:a16="http://schemas.microsoft.com/office/drawing/2014/main" id="{A56CE117-2BB5-4DA0-86D4-8D4A1448CBE5}"/>
              </a:ext>
            </a:extLst>
          </p:cNvPr>
          <p:cNvSpPr>
            <a:spLocks noChangeArrowheads="1"/>
          </p:cNvSpPr>
          <p:nvPr/>
        </p:nvSpPr>
        <p:spPr bwMode="auto">
          <a:xfrm>
            <a:off x="8054975" y="3738563"/>
            <a:ext cx="236538" cy="220662"/>
          </a:xfrm>
          <a:prstGeom prst="ellipse">
            <a:avLst/>
          </a:prstGeom>
          <a:gradFill rotWithShape="1">
            <a:gsLst>
              <a:gs pos="0">
                <a:srgbClr val="FF9999"/>
              </a:gs>
              <a:gs pos="100000">
                <a:srgbClr val="CC33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02" name="Oval 58">
            <a:extLst>
              <a:ext uri="{FF2B5EF4-FFF2-40B4-BE49-F238E27FC236}">
                <a16:creationId xmlns:a16="http://schemas.microsoft.com/office/drawing/2014/main" id="{6905BDC9-1B73-4CCE-8CCC-FCCE17E3A715}"/>
              </a:ext>
            </a:extLst>
          </p:cNvPr>
          <p:cNvSpPr>
            <a:spLocks noChangeArrowheads="1"/>
          </p:cNvSpPr>
          <p:nvPr/>
        </p:nvSpPr>
        <p:spPr bwMode="auto">
          <a:xfrm>
            <a:off x="7950200" y="4200526"/>
            <a:ext cx="234950" cy="219075"/>
          </a:xfrm>
          <a:prstGeom prst="ellipse">
            <a:avLst/>
          </a:prstGeom>
          <a:gradFill rotWithShape="1">
            <a:gsLst>
              <a:gs pos="0">
                <a:srgbClr val="00FFFF"/>
              </a:gs>
              <a:gs pos="100000">
                <a:srgbClr val="0033C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03" name="Oval 59">
            <a:extLst>
              <a:ext uri="{FF2B5EF4-FFF2-40B4-BE49-F238E27FC236}">
                <a16:creationId xmlns:a16="http://schemas.microsoft.com/office/drawing/2014/main" id="{7490F6E1-1B53-4B33-8C4A-D59BC868E8B1}"/>
              </a:ext>
            </a:extLst>
          </p:cNvPr>
          <p:cNvSpPr>
            <a:spLocks noChangeArrowheads="1"/>
          </p:cNvSpPr>
          <p:nvPr/>
        </p:nvSpPr>
        <p:spPr bwMode="auto">
          <a:xfrm>
            <a:off x="7431088" y="4670425"/>
            <a:ext cx="176212" cy="173038"/>
          </a:xfrm>
          <a:prstGeom prst="ellipse">
            <a:avLst/>
          </a:prstGeom>
          <a:gradFill rotWithShape="1">
            <a:gsLst>
              <a:gs pos="0">
                <a:srgbClr val="FF9999"/>
              </a:gs>
              <a:gs pos="100000">
                <a:srgbClr val="CC00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04" name="Oval 60">
            <a:extLst>
              <a:ext uri="{FF2B5EF4-FFF2-40B4-BE49-F238E27FC236}">
                <a16:creationId xmlns:a16="http://schemas.microsoft.com/office/drawing/2014/main" id="{22F1633C-3E08-486A-932F-B3AD1877A3C0}"/>
              </a:ext>
            </a:extLst>
          </p:cNvPr>
          <p:cNvSpPr>
            <a:spLocks noChangeArrowheads="1"/>
          </p:cNvSpPr>
          <p:nvPr/>
        </p:nvSpPr>
        <p:spPr bwMode="auto">
          <a:xfrm>
            <a:off x="6492876" y="4843464"/>
            <a:ext cx="352425" cy="346075"/>
          </a:xfrm>
          <a:prstGeom prst="ellipse">
            <a:avLst/>
          </a:prstGeom>
          <a:gradFill rotWithShape="1">
            <a:gsLst>
              <a:gs pos="0">
                <a:srgbClr val="FF9999"/>
              </a:gs>
              <a:gs pos="100000">
                <a:srgbClr val="9966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05" name="Oval 61">
            <a:extLst>
              <a:ext uri="{FF2B5EF4-FFF2-40B4-BE49-F238E27FC236}">
                <a16:creationId xmlns:a16="http://schemas.microsoft.com/office/drawing/2014/main" id="{A331BC47-6884-42F6-8F49-ACCECE15EA3F}"/>
              </a:ext>
            </a:extLst>
          </p:cNvPr>
          <p:cNvSpPr>
            <a:spLocks noChangeArrowheads="1"/>
          </p:cNvSpPr>
          <p:nvPr/>
        </p:nvSpPr>
        <p:spPr bwMode="auto">
          <a:xfrm>
            <a:off x="5613400" y="4843464"/>
            <a:ext cx="350838" cy="346075"/>
          </a:xfrm>
          <a:prstGeom prst="ellipse">
            <a:avLst/>
          </a:prstGeom>
          <a:gradFill rotWithShape="1">
            <a:gsLst>
              <a:gs pos="0">
                <a:srgbClr val="FF9999"/>
              </a:gs>
              <a:gs pos="100000">
                <a:srgbClr val="9966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06" name="Oval 62">
            <a:extLst>
              <a:ext uri="{FF2B5EF4-FFF2-40B4-BE49-F238E27FC236}">
                <a16:creationId xmlns:a16="http://schemas.microsoft.com/office/drawing/2014/main" id="{4C775C15-40C2-41FB-90ED-08B9174FDC20}"/>
              </a:ext>
            </a:extLst>
          </p:cNvPr>
          <p:cNvSpPr>
            <a:spLocks noChangeArrowheads="1"/>
          </p:cNvSpPr>
          <p:nvPr/>
        </p:nvSpPr>
        <p:spPr bwMode="auto">
          <a:xfrm>
            <a:off x="5027613" y="4670426"/>
            <a:ext cx="234950" cy="219075"/>
          </a:xfrm>
          <a:prstGeom prst="ellipse">
            <a:avLst/>
          </a:prstGeom>
          <a:gradFill rotWithShape="1">
            <a:gsLst>
              <a:gs pos="0">
                <a:srgbClr val="00FFFF"/>
              </a:gs>
              <a:gs pos="100000">
                <a:srgbClr val="0033C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07" name="Oval 63">
            <a:extLst>
              <a:ext uri="{FF2B5EF4-FFF2-40B4-BE49-F238E27FC236}">
                <a16:creationId xmlns:a16="http://schemas.microsoft.com/office/drawing/2014/main" id="{73814FF0-76A9-44C6-B940-CC53570330C7}"/>
              </a:ext>
            </a:extLst>
          </p:cNvPr>
          <p:cNvSpPr>
            <a:spLocks noChangeArrowheads="1"/>
          </p:cNvSpPr>
          <p:nvPr/>
        </p:nvSpPr>
        <p:spPr bwMode="auto">
          <a:xfrm>
            <a:off x="4440238" y="4210051"/>
            <a:ext cx="234950" cy="219075"/>
          </a:xfrm>
          <a:prstGeom prst="ellipse">
            <a:avLst/>
          </a:prstGeom>
          <a:gradFill rotWithShape="1">
            <a:gsLst>
              <a:gs pos="0">
                <a:srgbClr val="00FFFF"/>
              </a:gs>
              <a:gs pos="100000">
                <a:srgbClr val="0033C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08" name="Oval 64">
            <a:extLst>
              <a:ext uri="{FF2B5EF4-FFF2-40B4-BE49-F238E27FC236}">
                <a16:creationId xmlns:a16="http://schemas.microsoft.com/office/drawing/2014/main" id="{03F29477-2185-4BAF-AADD-EC5DEA82041D}"/>
              </a:ext>
            </a:extLst>
          </p:cNvPr>
          <p:cNvSpPr>
            <a:spLocks noChangeArrowheads="1"/>
          </p:cNvSpPr>
          <p:nvPr/>
        </p:nvSpPr>
        <p:spPr bwMode="auto">
          <a:xfrm>
            <a:off x="4367213" y="3789363"/>
            <a:ext cx="2665412" cy="1727200"/>
          </a:xfrm>
          <a:prstGeom prst="ellipse">
            <a:avLst/>
          </a:prstGeom>
          <a:noFill/>
          <a:ln w="9525">
            <a:solidFill>
              <a:srgbClr val="CC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09" name="Oval 65">
            <a:extLst>
              <a:ext uri="{FF2B5EF4-FFF2-40B4-BE49-F238E27FC236}">
                <a16:creationId xmlns:a16="http://schemas.microsoft.com/office/drawing/2014/main" id="{417ED537-0E2D-49A1-A52A-1860B648B68B}"/>
              </a:ext>
            </a:extLst>
          </p:cNvPr>
          <p:cNvSpPr>
            <a:spLocks noChangeArrowheads="1"/>
          </p:cNvSpPr>
          <p:nvPr/>
        </p:nvSpPr>
        <p:spPr bwMode="auto">
          <a:xfrm rot="6375266">
            <a:off x="6931819" y="3582194"/>
            <a:ext cx="1789112" cy="1009650"/>
          </a:xfrm>
          <a:prstGeom prst="ellipse">
            <a:avLst/>
          </a:prstGeom>
          <a:noFill/>
          <a:ln w="9525">
            <a:solidFill>
              <a:srgbClr val="CC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6210" name="Line 66">
            <a:extLst>
              <a:ext uri="{FF2B5EF4-FFF2-40B4-BE49-F238E27FC236}">
                <a16:creationId xmlns:a16="http://schemas.microsoft.com/office/drawing/2014/main" id="{FC375E08-73D8-4EFE-8447-854BCDA022A0}"/>
              </a:ext>
            </a:extLst>
          </p:cNvPr>
          <p:cNvSpPr>
            <a:spLocks noChangeShapeType="1"/>
          </p:cNvSpPr>
          <p:nvPr/>
        </p:nvSpPr>
        <p:spPr bwMode="auto">
          <a:xfrm flipV="1">
            <a:off x="5735638" y="1557339"/>
            <a:ext cx="0" cy="2232025"/>
          </a:xfrm>
          <a:prstGeom prst="line">
            <a:avLst/>
          </a:prstGeom>
          <a:noFill/>
          <a:ln w="952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6211" name="Line 67">
            <a:extLst>
              <a:ext uri="{FF2B5EF4-FFF2-40B4-BE49-F238E27FC236}">
                <a16:creationId xmlns:a16="http://schemas.microsoft.com/office/drawing/2014/main" id="{042F311F-CBB8-4BAA-906F-87E163D22310}"/>
              </a:ext>
            </a:extLst>
          </p:cNvPr>
          <p:cNvSpPr>
            <a:spLocks noChangeShapeType="1"/>
          </p:cNvSpPr>
          <p:nvPr/>
        </p:nvSpPr>
        <p:spPr bwMode="auto">
          <a:xfrm flipV="1">
            <a:off x="8112125" y="658814"/>
            <a:ext cx="0" cy="2592387"/>
          </a:xfrm>
          <a:prstGeom prst="line">
            <a:avLst/>
          </a:prstGeom>
          <a:noFill/>
          <a:ln w="952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6212" name="Text Box 68">
            <a:extLst>
              <a:ext uri="{FF2B5EF4-FFF2-40B4-BE49-F238E27FC236}">
                <a16:creationId xmlns:a16="http://schemas.microsoft.com/office/drawing/2014/main" id="{35E99AB6-1F11-442E-B811-96D734CA6745}"/>
              </a:ext>
            </a:extLst>
          </p:cNvPr>
          <p:cNvSpPr txBox="1">
            <a:spLocks noChangeArrowheads="1"/>
          </p:cNvSpPr>
          <p:nvPr/>
        </p:nvSpPr>
        <p:spPr bwMode="auto">
          <a:xfrm>
            <a:off x="7319963" y="333375"/>
            <a:ext cx="172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b="1">
                <a:latin typeface="Arial" panose="020B0604020202020204" pitchFamily="34" charset="0"/>
              </a:rPr>
              <a:t>Planet dalam</a:t>
            </a:r>
          </a:p>
        </p:txBody>
      </p:sp>
      <p:sp>
        <p:nvSpPr>
          <p:cNvPr id="6213" name="Text Box 69">
            <a:extLst>
              <a:ext uri="{FF2B5EF4-FFF2-40B4-BE49-F238E27FC236}">
                <a16:creationId xmlns:a16="http://schemas.microsoft.com/office/drawing/2014/main" id="{0130E1D1-027F-41CD-9355-0AEB7E7371F2}"/>
              </a:ext>
            </a:extLst>
          </p:cNvPr>
          <p:cNvSpPr txBox="1">
            <a:spLocks noChangeArrowheads="1"/>
          </p:cNvSpPr>
          <p:nvPr/>
        </p:nvSpPr>
        <p:spPr bwMode="auto">
          <a:xfrm>
            <a:off x="4943475" y="1125539"/>
            <a:ext cx="1727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b="1">
                <a:latin typeface="Arial" panose="020B0604020202020204" pitchFamily="34" charset="0"/>
              </a:rPr>
              <a:t>Planet luar</a:t>
            </a:r>
          </a:p>
        </p:txBody>
      </p:sp>
      <p:sp>
        <p:nvSpPr>
          <p:cNvPr id="6214" name="Line 70">
            <a:extLst>
              <a:ext uri="{FF2B5EF4-FFF2-40B4-BE49-F238E27FC236}">
                <a16:creationId xmlns:a16="http://schemas.microsoft.com/office/drawing/2014/main" id="{8C024457-B03B-405E-9803-8DC1F581715E}"/>
              </a:ext>
            </a:extLst>
          </p:cNvPr>
          <p:cNvSpPr>
            <a:spLocks noChangeShapeType="1"/>
          </p:cNvSpPr>
          <p:nvPr/>
        </p:nvSpPr>
        <p:spPr bwMode="auto">
          <a:xfrm>
            <a:off x="8328026" y="4724401"/>
            <a:ext cx="720725" cy="1152525"/>
          </a:xfrm>
          <a:prstGeom prst="line">
            <a:avLst/>
          </a:prstGeom>
          <a:noFill/>
          <a:ln w="952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6215" name="Text Box 71">
            <a:extLst>
              <a:ext uri="{FF2B5EF4-FFF2-40B4-BE49-F238E27FC236}">
                <a16:creationId xmlns:a16="http://schemas.microsoft.com/office/drawing/2014/main" id="{6F30ADC4-D121-4A47-AF46-3B3B8D5A8C4C}"/>
              </a:ext>
            </a:extLst>
          </p:cNvPr>
          <p:cNvSpPr txBox="1">
            <a:spLocks noChangeArrowheads="1"/>
          </p:cNvSpPr>
          <p:nvPr/>
        </p:nvSpPr>
        <p:spPr bwMode="auto">
          <a:xfrm>
            <a:off x="8616951" y="5949950"/>
            <a:ext cx="1408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b="1">
                <a:latin typeface="Arial" panose="020B0604020202020204" pitchFamily="34" charset="0"/>
              </a:rPr>
              <a:t>Asteroid</a:t>
            </a:r>
          </a:p>
        </p:txBody>
      </p:sp>
      <p:sp>
        <p:nvSpPr>
          <p:cNvPr id="6216" name="Rectangle 72">
            <a:extLst>
              <a:ext uri="{FF2B5EF4-FFF2-40B4-BE49-F238E27FC236}">
                <a16:creationId xmlns:a16="http://schemas.microsoft.com/office/drawing/2014/main" id="{7BC214F1-9168-4A8A-946C-08284D78C064}"/>
              </a:ext>
            </a:extLst>
          </p:cNvPr>
          <p:cNvSpPr>
            <a:spLocks noGrp="1" noChangeArrowheads="1"/>
          </p:cNvSpPr>
          <p:nvPr>
            <p:ph type="title"/>
          </p:nvPr>
        </p:nvSpPr>
        <p:spPr>
          <a:xfrm>
            <a:off x="1847850" y="344489"/>
            <a:ext cx="2808288" cy="1584325"/>
          </a:xfrm>
          <a:noFill/>
        </p:spPr>
        <p:txBody>
          <a:bodyPr/>
          <a:lstStyle/>
          <a:p>
            <a:r>
              <a:rPr lang="en-US" altLang="en-US" sz="2000" b="1"/>
              <a:t>b.   Asteroid sebagai pembatas, </a:t>
            </a:r>
            <a:r>
              <a:rPr lang="en-US" altLang="en-US" sz="1800"/>
              <a:t> planet dikelompokkan menjadi dua: </a:t>
            </a:r>
            <a:r>
              <a:rPr lang="en-US" altLang="en-US" sz="1800" b="1"/>
              <a:t>planet dalam </a:t>
            </a:r>
            <a:r>
              <a:rPr lang="en-US" altLang="en-US" sz="1800"/>
              <a:t>dan</a:t>
            </a:r>
            <a:r>
              <a:rPr lang="en-US" altLang="en-US" sz="1800" b="1"/>
              <a:t> planet luar</a:t>
            </a:r>
          </a:p>
        </p:txBody>
      </p:sp>
      <p:sp>
        <p:nvSpPr>
          <p:cNvPr id="6218" name="Rectangle 74">
            <a:extLst>
              <a:ext uri="{FF2B5EF4-FFF2-40B4-BE49-F238E27FC236}">
                <a16:creationId xmlns:a16="http://schemas.microsoft.com/office/drawing/2014/main" id="{2A5E5C46-6D87-47D1-98CD-2CB99C874B8E}"/>
              </a:ext>
            </a:extLst>
          </p:cNvPr>
          <p:cNvSpPr>
            <a:spLocks noGrp="1" noChangeArrowheads="1"/>
          </p:cNvSpPr>
          <p:nvPr>
            <p:ph idx="1"/>
          </p:nvPr>
        </p:nvSpPr>
        <p:spPr bwMode="auto">
          <a:xfrm>
            <a:off x="1524001" y="2268539"/>
            <a:ext cx="2735263" cy="1874837"/>
          </a:xfrm>
        </p:spPr>
        <p:txBody>
          <a:bodyPr wrap="square" numCol="1" anchor="t" anchorCtr="0" compatLnSpc="1">
            <a:prstTxWarp prst="textNoShape">
              <a:avLst/>
            </a:prstTxWarp>
          </a:bodyPr>
          <a:lstStyle/>
          <a:p>
            <a:r>
              <a:rPr lang="en-US" altLang="en-US" sz="1800" b="1"/>
              <a:t>Planet dalam </a:t>
            </a:r>
            <a:r>
              <a:rPr lang="en-US" altLang="en-US" sz="1800"/>
              <a:t>planet yang orbitnya di dalam peredaran Asteroid (Merkurius, Venus, Bumi dan Mars)</a:t>
            </a:r>
          </a:p>
        </p:txBody>
      </p:sp>
      <p:sp>
        <p:nvSpPr>
          <p:cNvPr id="6219" name="Rectangle 75">
            <a:extLst>
              <a:ext uri="{FF2B5EF4-FFF2-40B4-BE49-F238E27FC236}">
                <a16:creationId xmlns:a16="http://schemas.microsoft.com/office/drawing/2014/main" id="{02F4C400-EEC7-4E94-831D-E7420A8A5E86}"/>
              </a:ext>
            </a:extLst>
          </p:cNvPr>
          <p:cNvSpPr>
            <a:spLocks noChangeArrowheads="1"/>
          </p:cNvSpPr>
          <p:nvPr/>
        </p:nvSpPr>
        <p:spPr bwMode="auto">
          <a:xfrm>
            <a:off x="1524000" y="4340225"/>
            <a:ext cx="2808288"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buFontTx/>
              <a:buChar char="•"/>
            </a:pPr>
            <a:r>
              <a:rPr lang="en-US" altLang="en-US" b="1">
                <a:latin typeface="Arial" panose="020B0604020202020204" pitchFamily="34" charset="0"/>
              </a:rPr>
              <a:t>Planet luar </a:t>
            </a:r>
            <a:r>
              <a:rPr lang="en-US" altLang="en-US">
                <a:latin typeface="Arial" panose="020B0604020202020204" pitchFamily="34" charset="0"/>
              </a:rPr>
              <a:t>adalah planet yang garis edarnya berada diluar garis edar Asteroid (Jupiter, Saturnus, Uranus dan Neptunus)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2" fill="hold" grpId="0" nodeType="withEffect">
                                  <p:stCondLst>
                                    <p:cond delay="0"/>
                                  </p:stCondLst>
                                  <p:iterate type="wd">
                                    <p:tmPct val="10000"/>
                                  </p:iterate>
                                  <p:childTnLst>
                                    <p:set>
                                      <p:cBhvr>
                                        <p:cTn id="6" dur="1" fill="hold">
                                          <p:stCondLst>
                                            <p:cond delay="0"/>
                                          </p:stCondLst>
                                        </p:cTn>
                                        <p:tgtEl>
                                          <p:spTgt spid="6216"/>
                                        </p:tgtEl>
                                        <p:attrNameLst>
                                          <p:attrName>style.visibility</p:attrName>
                                        </p:attrNameLst>
                                      </p:cBhvr>
                                      <p:to>
                                        <p:strVal val="visible"/>
                                      </p:to>
                                    </p:set>
                                    <p:anim calcmode="lin" valueType="num">
                                      <p:cBhvr additive="base">
                                        <p:cTn id="7" dur="500" fill="hold"/>
                                        <p:tgtEl>
                                          <p:spTgt spid="6216"/>
                                        </p:tgtEl>
                                        <p:attrNameLst>
                                          <p:attrName>ppt_x</p:attrName>
                                        </p:attrNameLst>
                                      </p:cBhvr>
                                      <p:tavLst>
                                        <p:tav tm="0">
                                          <p:val>
                                            <p:strVal val="1+#ppt_w/2"/>
                                          </p:val>
                                        </p:tav>
                                        <p:tav tm="100000">
                                          <p:val>
                                            <p:strVal val="#ppt_x"/>
                                          </p:val>
                                        </p:tav>
                                      </p:tavLst>
                                    </p:anim>
                                    <p:anim calcmode="lin" valueType="num">
                                      <p:cBhvr additive="base">
                                        <p:cTn id="8" dur="500" fill="hold"/>
                                        <p:tgtEl>
                                          <p:spTgt spid="621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6189"/>
                                        </p:tgtEl>
                                        <p:attrNameLst>
                                          <p:attrName>style.visibility</p:attrName>
                                        </p:attrNameLst>
                                      </p:cBhvr>
                                      <p:to>
                                        <p:strVal val="visible"/>
                                      </p:to>
                                    </p:set>
                                    <p:animEffect transition="in" filter="box(in)">
                                      <p:cBhvr>
                                        <p:cTn id="13" dur="500"/>
                                        <p:tgtEl>
                                          <p:spTgt spid="6189"/>
                                        </p:tgtEl>
                                      </p:cBhvr>
                                    </p:animEffect>
                                  </p:childTnLst>
                                </p:cTn>
                              </p:par>
                              <p:par>
                                <p:cTn id="14" presetID="4" presetClass="entr" presetSubtype="16"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ox(in)">
                                      <p:cBhvr>
                                        <p:cTn id="16" dur="500"/>
                                        <p:tgtEl>
                                          <p:spTgt spid="2"/>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6193"/>
                                        </p:tgtEl>
                                        <p:attrNameLst>
                                          <p:attrName>style.visibility</p:attrName>
                                        </p:attrNameLst>
                                      </p:cBhvr>
                                      <p:to>
                                        <p:strVal val="visible"/>
                                      </p:to>
                                    </p:set>
                                    <p:animEffect transition="in" filter="box(in)">
                                      <p:cBhvr>
                                        <p:cTn id="19" dur="500"/>
                                        <p:tgtEl>
                                          <p:spTgt spid="6193"/>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6194"/>
                                        </p:tgtEl>
                                        <p:attrNameLst>
                                          <p:attrName>style.visibility</p:attrName>
                                        </p:attrNameLst>
                                      </p:cBhvr>
                                      <p:to>
                                        <p:strVal val="visible"/>
                                      </p:to>
                                    </p:set>
                                    <p:animEffect transition="in" filter="box(in)">
                                      <p:cBhvr>
                                        <p:cTn id="22" dur="500"/>
                                        <p:tgtEl>
                                          <p:spTgt spid="6194"/>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6195"/>
                                        </p:tgtEl>
                                        <p:attrNameLst>
                                          <p:attrName>style.visibility</p:attrName>
                                        </p:attrNameLst>
                                      </p:cBhvr>
                                      <p:to>
                                        <p:strVal val="visible"/>
                                      </p:to>
                                    </p:set>
                                    <p:animEffect transition="in" filter="box(in)">
                                      <p:cBhvr>
                                        <p:cTn id="25" dur="500"/>
                                        <p:tgtEl>
                                          <p:spTgt spid="6195"/>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6196"/>
                                        </p:tgtEl>
                                        <p:attrNameLst>
                                          <p:attrName>style.visibility</p:attrName>
                                        </p:attrNameLst>
                                      </p:cBhvr>
                                      <p:to>
                                        <p:strVal val="visible"/>
                                      </p:to>
                                    </p:set>
                                    <p:animEffect transition="in" filter="box(in)">
                                      <p:cBhvr>
                                        <p:cTn id="28" dur="500"/>
                                        <p:tgtEl>
                                          <p:spTgt spid="6196"/>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6197"/>
                                        </p:tgtEl>
                                        <p:attrNameLst>
                                          <p:attrName>style.visibility</p:attrName>
                                        </p:attrNameLst>
                                      </p:cBhvr>
                                      <p:to>
                                        <p:strVal val="visible"/>
                                      </p:to>
                                    </p:set>
                                    <p:animEffect transition="in" filter="box(in)">
                                      <p:cBhvr>
                                        <p:cTn id="31" dur="500"/>
                                        <p:tgtEl>
                                          <p:spTgt spid="6197"/>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6198"/>
                                        </p:tgtEl>
                                        <p:attrNameLst>
                                          <p:attrName>style.visibility</p:attrName>
                                        </p:attrNameLst>
                                      </p:cBhvr>
                                      <p:to>
                                        <p:strVal val="visible"/>
                                      </p:to>
                                    </p:set>
                                    <p:animEffect transition="in" filter="box(in)">
                                      <p:cBhvr>
                                        <p:cTn id="34" dur="500"/>
                                        <p:tgtEl>
                                          <p:spTgt spid="6198"/>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6199"/>
                                        </p:tgtEl>
                                        <p:attrNameLst>
                                          <p:attrName>style.visibility</p:attrName>
                                        </p:attrNameLst>
                                      </p:cBhvr>
                                      <p:to>
                                        <p:strVal val="visible"/>
                                      </p:to>
                                    </p:set>
                                    <p:animEffect transition="in" filter="box(in)">
                                      <p:cBhvr>
                                        <p:cTn id="37" dur="500"/>
                                        <p:tgtEl>
                                          <p:spTgt spid="6199"/>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6200"/>
                                        </p:tgtEl>
                                        <p:attrNameLst>
                                          <p:attrName>style.visibility</p:attrName>
                                        </p:attrNameLst>
                                      </p:cBhvr>
                                      <p:to>
                                        <p:strVal val="visible"/>
                                      </p:to>
                                    </p:set>
                                    <p:animEffect transition="in" filter="box(in)">
                                      <p:cBhvr>
                                        <p:cTn id="40" dur="500"/>
                                        <p:tgtEl>
                                          <p:spTgt spid="6200"/>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6201"/>
                                        </p:tgtEl>
                                        <p:attrNameLst>
                                          <p:attrName>style.visibility</p:attrName>
                                        </p:attrNameLst>
                                      </p:cBhvr>
                                      <p:to>
                                        <p:strVal val="visible"/>
                                      </p:to>
                                    </p:set>
                                    <p:animEffect transition="in" filter="box(in)">
                                      <p:cBhvr>
                                        <p:cTn id="43" dur="500"/>
                                        <p:tgtEl>
                                          <p:spTgt spid="6201"/>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6202"/>
                                        </p:tgtEl>
                                        <p:attrNameLst>
                                          <p:attrName>style.visibility</p:attrName>
                                        </p:attrNameLst>
                                      </p:cBhvr>
                                      <p:to>
                                        <p:strVal val="visible"/>
                                      </p:to>
                                    </p:set>
                                    <p:animEffect transition="in" filter="box(in)">
                                      <p:cBhvr>
                                        <p:cTn id="46" dur="500"/>
                                        <p:tgtEl>
                                          <p:spTgt spid="6202"/>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6203"/>
                                        </p:tgtEl>
                                        <p:attrNameLst>
                                          <p:attrName>style.visibility</p:attrName>
                                        </p:attrNameLst>
                                      </p:cBhvr>
                                      <p:to>
                                        <p:strVal val="visible"/>
                                      </p:to>
                                    </p:set>
                                    <p:animEffect transition="in" filter="box(in)">
                                      <p:cBhvr>
                                        <p:cTn id="49" dur="500"/>
                                        <p:tgtEl>
                                          <p:spTgt spid="6203"/>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6204"/>
                                        </p:tgtEl>
                                        <p:attrNameLst>
                                          <p:attrName>style.visibility</p:attrName>
                                        </p:attrNameLst>
                                      </p:cBhvr>
                                      <p:to>
                                        <p:strVal val="visible"/>
                                      </p:to>
                                    </p:set>
                                    <p:animEffect transition="in" filter="box(in)">
                                      <p:cBhvr>
                                        <p:cTn id="52" dur="500"/>
                                        <p:tgtEl>
                                          <p:spTgt spid="6204"/>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6205"/>
                                        </p:tgtEl>
                                        <p:attrNameLst>
                                          <p:attrName>style.visibility</p:attrName>
                                        </p:attrNameLst>
                                      </p:cBhvr>
                                      <p:to>
                                        <p:strVal val="visible"/>
                                      </p:to>
                                    </p:set>
                                    <p:animEffect transition="in" filter="box(in)">
                                      <p:cBhvr>
                                        <p:cTn id="55" dur="500"/>
                                        <p:tgtEl>
                                          <p:spTgt spid="6205"/>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6206"/>
                                        </p:tgtEl>
                                        <p:attrNameLst>
                                          <p:attrName>style.visibility</p:attrName>
                                        </p:attrNameLst>
                                      </p:cBhvr>
                                      <p:to>
                                        <p:strVal val="visible"/>
                                      </p:to>
                                    </p:set>
                                    <p:animEffect transition="in" filter="box(in)">
                                      <p:cBhvr>
                                        <p:cTn id="58" dur="500"/>
                                        <p:tgtEl>
                                          <p:spTgt spid="6206"/>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6207"/>
                                        </p:tgtEl>
                                        <p:attrNameLst>
                                          <p:attrName>style.visibility</p:attrName>
                                        </p:attrNameLst>
                                      </p:cBhvr>
                                      <p:to>
                                        <p:strVal val="visible"/>
                                      </p:to>
                                    </p:set>
                                    <p:animEffect transition="in" filter="box(in)">
                                      <p:cBhvr>
                                        <p:cTn id="61" dur="500"/>
                                        <p:tgtEl>
                                          <p:spTgt spid="6207"/>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6208"/>
                                        </p:tgtEl>
                                        <p:attrNameLst>
                                          <p:attrName>style.visibility</p:attrName>
                                        </p:attrNameLst>
                                      </p:cBhvr>
                                      <p:to>
                                        <p:strVal val="visible"/>
                                      </p:to>
                                    </p:set>
                                    <p:animEffect transition="in" filter="box(in)">
                                      <p:cBhvr>
                                        <p:cTn id="64" dur="500"/>
                                        <p:tgtEl>
                                          <p:spTgt spid="6208"/>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6209"/>
                                        </p:tgtEl>
                                        <p:attrNameLst>
                                          <p:attrName>style.visibility</p:attrName>
                                        </p:attrNameLst>
                                      </p:cBhvr>
                                      <p:to>
                                        <p:strVal val="visible"/>
                                      </p:to>
                                    </p:set>
                                    <p:animEffect transition="in" filter="box(in)">
                                      <p:cBhvr>
                                        <p:cTn id="67" dur="500"/>
                                        <p:tgtEl>
                                          <p:spTgt spid="6209"/>
                                        </p:tgtEl>
                                      </p:cBhvr>
                                    </p:animEffect>
                                  </p:childTnLst>
                                </p:cTn>
                              </p:par>
                            </p:childTnLst>
                          </p:cTn>
                        </p:par>
                        <p:par>
                          <p:cTn id="68" fill="hold" nodeType="afterGroup">
                            <p:stCondLst>
                              <p:cond delay="500"/>
                            </p:stCondLst>
                            <p:childTnLst>
                              <p:par>
                                <p:cTn id="69" presetID="22" presetClass="entr" presetSubtype="4" fill="hold" nodeType="afterEffect">
                                  <p:stCondLst>
                                    <p:cond delay="0"/>
                                  </p:stCondLst>
                                  <p:childTnLst>
                                    <p:set>
                                      <p:cBhvr>
                                        <p:cTn id="70" dur="1" fill="hold">
                                          <p:stCondLst>
                                            <p:cond delay="0"/>
                                          </p:stCondLst>
                                        </p:cTn>
                                        <p:tgtEl>
                                          <p:spTgt spid="6210"/>
                                        </p:tgtEl>
                                        <p:attrNameLst>
                                          <p:attrName>style.visibility</p:attrName>
                                        </p:attrNameLst>
                                      </p:cBhvr>
                                      <p:to>
                                        <p:strVal val="visible"/>
                                      </p:to>
                                    </p:set>
                                    <p:animEffect transition="in" filter="wipe(down)">
                                      <p:cBhvr>
                                        <p:cTn id="71" dur="500"/>
                                        <p:tgtEl>
                                          <p:spTgt spid="6210"/>
                                        </p:tgtEl>
                                      </p:cBhvr>
                                    </p:animEffect>
                                  </p:childTnLst>
                                </p:cTn>
                              </p:par>
                            </p:childTnLst>
                          </p:cTn>
                        </p:par>
                        <p:par>
                          <p:cTn id="72" fill="hold" nodeType="afterGroup">
                            <p:stCondLst>
                              <p:cond delay="1000"/>
                            </p:stCondLst>
                            <p:childTnLst>
                              <p:par>
                                <p:cTn id="73" presetID="4" presetClass="entr" presetSubtype="16" fill="hold" grpId="0" nodeType="afterEffect">
                                  <p:stCondLst>
                                    <p:cond delay="0"/>
                                  </p:stCondLst>
                                  <p:childTnLst>
                                    <p:set>
                                      <p:cBhvr>
                                        <p:cTn id="74" dur="1" fill="hold">
                                          <p:stCondLst>
                                            <p:cond delay="0"/>
                                          </p:stCondLst>
                                        </p:cTn>
                                        <p:tgtEl>
                                          <p:spTgt spid="6213"/>
                                        </p:tgtEl>
                                        <p:attrNameLst>
                                          <p:attrName>style.visibility</p:attrName>
                                        </p:attrNameLst>
                                      </p:cBhvr>
                                      <p:to>
                                        <p:strVal val="visible"/>
                                      </p:to>
                                    </p:set>
                                    <p:animEffect transition="in" filter="box(in)">
                                      <p:cBhvr>
                                        <p:cTn id="75" dur="500"/>
                                        <p:tgtEl>
                                          <p:spTgt spid="6213"/>
                                        </p:tgtEl>
                                      </p:cBhvr>
                                    </p:animEffect>
                                  </p:childTnLst>
                                </p:cTn>
                              </p:par>
                            </p:childTnLst>
                          </p:cTn>
                        </p:par>
                        <p:par>
                          <p:cTn id="76" fill="hold" nodeType="afterGroup">
                            <p:stCondLst>
                              <p:cond delay="1500"/>
                            </p:stCondLst>
                            <p:childTnLst>
                              <p:par>
                                <p:cTn id="77" presetID="22" presetClass="entr" presetSubtype="4" fill="hold" nodeType="afterEffect">
                                  <p:stCondLst>
                                    <p:cond delay="0"/>
                                  </p:stCondLst>
                                  <p:childTnLst>
                                    <p:set>
                                      <p:cBhvr>
                                        <p:cTn id="78" dur="1" fill="hold">
                                          <p:stCondLst>
                                            <p:cond delay="0"/>
                                          </p:stCondLst>
                                        </p:cTn>
                                        <p:tgtEl>
                                          <p:spTgt spid="6211"/>
                                        </p:tgtEl>
                                        <p:attrNameLst>
                                          <p:attrName>style.visibility</p:attrName>
                                        </p:attrNameLst>
                                      </p:cBhvr>
                                      <p:to>
                                        <p:strVal val="visible"/>
                                      </p:to>
                                    </p:set>
                                    <p:animEffect transition="in" filter="wipe(down)">
                                      <p:cBhvr>
                                        <p:cTn id="79" dur="500"/>
                                        <p:tgtEl>
                                          <p:spTgt spid="6211"/>
                                        </p:tgtEl>
                                      </p:cBhvr>
                                    </p:animEffect>
                                  </p:childTnLst>
                                </p:cTn>
                              </p:par>
                            </p:childTnLst>
                          </p:cTn>
                        </p:par>
                        <p:par>
                          <p:cTn id="80" fill="hold" nodeType="afterGroup">
                            <p:stCondLst>
                              <p:cond delay="2000"/>
                            </p:stCondLst>
                            <p:childTnLst>
                              <p:par>
                                <p:cTn id="81" presetID="4" presetClass="entr" presetSubtype="16" fill="hold" grpId="0" nodeType="afterEffect">
                                  <p:stCondLst>
                                    <p:cond delay="0"/>
                                  </p:stCondLst>
                                  <p:childTnLst>
                                    <p:set>
                                      <p:cBhvr>
                                        <p:cTn id="82" dur="1" fill="hold">
                                          <p:stCondLst>
                                            <p:cond delay="0"/>
                                          </p:stCondLst>
                                        </p:cTn>
                                        <p:tgtEl>
                                          <p:spTgt spid="6212"/>
                                        </p:tgtEl>
                                        <p:attrNameLst>
                                          <p:attrName>style.visibility</p:attrName>
                                        </p:attrNameLst>
                                      </p:cBhvr>
                                      <p:to>
                                        <p:strVal val="visible"/>
                                      </p:to>
                                    </p:set>
                                    <p:animEffect transition="in" filter="box(in)">
                                      <p:cBhvr>
                                        <p:cTn id="83" dur="500"/>
                                        <p:tgtEl>
                                          <p:spTgt spid="6212"/>
                                        </p:tgtEl>
                                      </p:cBhvr>
                                    </p:animEffect>
                                  </p:childTnLst>
                                </p:cTn>
                              </p:par>
                            </p:childTnLst>
                          </p:cTn>
                        </p:par>
                        <p:par>
                          <p:cTn id="84" fill="hold" nodeType="afterGroup">
                            <p:stCondLst>
                              <p:cond delay="2500"/>
                            </p:stCondLst>
                            <p:childTnLst>
                              <p:par>
                                <p:cTn id="85" presetID="22" presetClass="entr" presetSubtype="1" fill="hold" nodeType="afterEffect">
                                  <p:stCondLst>
                                    <p:cond delay="0"/>
                                  </p:stCondLst>
                                  <p:childTnLst>
                                    <p:set>
                                      <p:cBhvr>
                                        <p:cTn id="86" dur="1" fill="hold">
                                          <p:stCondLst>
                                            <p:cond delay="0"/>
                                          </p:stCondLst>
                                        </p:cTn>
                                        <p:tgtEl>
                                          <p:spTgt spid="6214"/>
                                        </p:tgtEl>
                                        <p:attrNameLst>
                                          <p:attrName>style.visibility</p:attrName>
                                        </p:attrNameLst>
                                      </p:cBhvr>
                                      <p:to>
                                        <p:strVal val="visible"/>
                                      </p:to>
                                    </p:set>
                                    <p:animEffect transition="in" filter="wipe(up)">
                                      <p:cBhvr>
                                        <p:cTn id="87" dur="500"/>
                                        <p:tgtEl>
                                          <p:spTgt spid="6214"/>
                                        </p:tgtEl>
                                      </p:cBhvr>
                                    </p:animEffect>
                                  </p:childTnLst>
                                </p:cTn>
                              </p:par>
                              <p:par>
                                <p:cTn id="88" presetID="4" presetClass="entr" presetSubtype="16" fill="hold" nodeType="withEffect">
                                  <p:stCondLst>
                                    <p:cond delay="0"/>
                                  </p:stCondLst>
                                  <p:childTnLst>
                                    <p:set>
                                      <p:cBhvr>
                                        <p:cTn id="89" dur="1" fill="hold">
                                          <p:stCondLst>
                                            <p:cond delay="0"/>
                                          </p:stCondLst>
                                        </p:cTn>
                                        <p:tgtEl>
                                          <p:spTgt spid="6215"/>
                                        </p:tgtEl>
                                        <p:attrNameLst>
                                          <p:attrName>style.visibility</p:attrName>
                                        </p:attrNameLst>
                                      </p:cBhvr>
                                      <p:to>
                                        <p:strVal val="visible"/>
                                      </p:to>
                                    </p:set>
                                    <p:animEffect transition="in" filter="box(in)">
                                      <p:cBhvr>
                                        <p:cTn id="90" dur="500"/>
                                        <p:tgtEl>
                                          <p:spTgt spid="6215"/>
                                        </p:tgtEl>
                                      </p:cBhvr>
                                    </p:animEffect>
                                  </p:childTnLst>
                                </p:cTn>
                              </p:par>
                              <p:par>
                                <p:cTn id="91" presetID="4" presetClass="entr" presetSubtype="16" fill="hold" grpId="0" nodeType="withEffect">
                                  <p:stCondLst>
                                    <p:cond delay="0"/>
                                  </p:stCondLst>
                                  <p:childTnLst>
                                    <p:set>
                                      <p:cBhvr>
                                        <p:cTn id="92" dur="1" fill="hold">
                                          <p:stCondLst>
                                            <p:cond delay="0"/>
                                          </p:stCondLst>
                                        </p:cTn>
                                        <p:tgtEl>
                                          <p:spTgt spid="6217"/>
                                        </p:tgtEl>
                                        <p:attrNameLst>
                                          <p:attrName>style.visibility</p:attrName>
                                        </p:attrNameLst>
                                      </p:cBhvr>
                                      <p:to>
                                        <p:strVal val="visible"/>
                                      </p:to>
                                    </p:set>
                                    <p:animEffect transition="in" filter="box(in)">
                                      <p:cBhvr>
                                        <p:cTn id="93" dur="500"/>
                                        <p:tgtEl>
                                          <p:spTgt spid="6217"/>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49" presetClass="entr" presetSubtype="0" decel="100000" fill="hold" grpId="0" nodeType="clickEffect">
                                  <p:stCondLst>
                                    <p:cond delay="0"/>
                                  </p:stCondLst>
                                  <p:iterate type="lt">
                                    <p:tmPct val="10000"/>
                                  </p:iterate>
                                  <p:childTnLst>
                                    <p:set>
                                      <p:cBhvr>
                                        <p:cTn id="97" dur="1" fill="hold">
                                          <p:stCondLst>
                                            <p:cond delay="0"/>
                                          </p:stCondLst>
                                        </p:cTn>
                                        <p:tgtEl>
                                          <p:spTgt spid="6218">
                                            <p:txEl>
                                              <p:pRg st="0" end="0"/>
                                            </p:txEl>
                                          </p:spTgt>
                                        </p:tgtEl>
                                        <p:attrNameLst>
                                          <p:attrName>style.visibility</p:attrName>
                                        </p:attrNameLst>
                                      </p:cBhvr>
                                      <p:to>
                                        <p:strVal val="visible"/>
                                      </p:to>
                                    </p:set>
                                    <p:anim calcmode="lin" valueType="num">
                                      <p:cBhvr>
                                        <p:cTn id="98" dur="2000" fill="hold"/>
                                        <p:tgtEl>
                                          <p:spTgt spid="6218">
                                            <p:txEl>
                                              <p:pRg st="0" end="0"/>
                                            </p:txEl>
                                          </p:spTgt>
                                        </p:tgtEl>
                                        <p:attrNameLst>
                                          <p:attrName>ppt_w</p:attrName>
                                        </p:attrNameLst>
                                      </p:cBhvr>
                                      <p:tavLst>
                                        <p:tav tm="0">
                                          <p:val>
                                            <p:fltVal val="0"/>
                                          </p:val>
                                        </p:tav>
                                        <p:tav tm="100000">
                                          <p:val>
                                            <p:strVal val="#ppt_w"/>
                                          </p:val>
                                        </p:tav>
                                      </p:tavLst>
                                    </p:anim>
                                    <p:anim calcmode="lin" valueType="num">
                                      <p:cBhvr>
                                        <p:cTn id="99" dur="2000" fill="hold"/>
                                        <p:tgtEl>
                                          <p:spTgt spid="6218">
                                            <p:txEl>
                                              <p:pRg st="0" end="0"/>
                                            </p:txEl>
                                          </p:spTgt>
                                        </p:tgtEl>
                                        <p:attrNameLst>
                                          <p:attrName>ppt_h</p:attrName>
                                        </p:attrNameLst>
                                      </p:cBhvr>
                                      <p:tavLst>
                                        <p:tav tm="0">
                                          <p:val>
                                            <p:fltVal val="0"/>
                                          </p:val>
                                        </p:tav>
                                        <p:tav tm="100000">
                                          <p:val>
                                            <p:strVal val="#ppt_h"/>
                                          </p:val>
                                        </p:tav>
                                      </p:tavLst>
                                    </p:anim>
                                    <p:anim calcmode="lin" valueType="num">
                                      <p:cBhvr>
                                        <p:cTn id="100" dur="2000" fill="hold"/>
                                        <p:tgtEl>
                                          <p:spTgt spid="6218">
                                            <p:txEl>
                                              <p:pRg st="0" end="0"/>
                                            </p:txEl>
                                          </p:spTgt>
                                        </p:tgtEl>
                                        <p:attrNameLst>
                                          <p:attrName>style.rotation</p:attrName>
                                        </p:attrNameLst>
                                      </p:cBhvr>
                                      <p:tavLst>
                                        <p:tav tm="0">
                                          <p:val>
                                            <p:fltVal val="360"/>
                                          </p:val>
                                        </p:tav>
                                        <p:tav tm="100000">
                                          <p:val>
                                            <p:fltVal val="0"/>
                                          </p:val>
                                        </p:tav>
                                      </p:tavLst>
                                    </p:anim>
                                    <p:animEffect transition="in" filter="fade">
                                      <p:cBhvr>
                                        <p:cTn id="101" dur="2000"/>
                                        <p:tgtEl>
                                          <p:spTgt spid="6218">
                                            <p:txEl>
                                              <p:pRg st="0" end="0"/>
                                            </p:txEl>
                                          </p:spTgt>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31" presetClass="entr" presetSubtype="0" fill="hold" grpId="0" nodeType="clickEffect">
                                  <p:stCondLst>
                                    <p:cond delay="0"/>
                                  </p:stCondLst>
                                  <p:iterate type="lt">
                                    <p:tmPct val="5000"/>
                                  </p:iterate>
                                  <p:childTnLst>
                                    <p:set>
                                      <p:cBhvr>
                                        <p:cTn id="105" dur="1" fill="hold">
                                          <p:stCondLst>
                                            <p:cond delay="0"/>
                                          </p:stCondLst>
                                        </p:cTn>
                                        <p:tgtEl>
                                          <p:spTgt spid="6219"/>
                                        </p:tgtEl>
                                        <p:attrNameLst>
                                          <p:attrName>style.visibility</p:attrName>
                                        </p:attrNameLst>
                                      </p:cBhvr>
                                      <p:to>
                                        <p:strVal val="visible"/>
                                      </p:to>
                                    </p:set>
                                    <p:anim calcmode="lin" valueType="num">
                                      <p:cBhvr>
                                        <p:cTn id="106" dur="1000" fill="hold"/>
                                        <p:tgtEl>
                                          <p:spTgt spid="6219"/>
                                        </p:tgtEl>
                                        <p:attrNameLst>
                                          <p:attrName>ppt_w</p:attrName>
                                        </p:attrNameLst>
                                      </p:cBhvr>
                                      <p:tavLst>
                                        <p:tav tm="0">
                                          <p:val>
                                            <p:fltVal val="0"/>
                                          </p:val>
                                        </p:tav>
                                        <p:tav tm="100000">
                                          <p:val>
                                            <p:strVal val="#ppt_w"/>
                                          </p:val>
                                        </p:tav>
                                      </p:tavLst>
                                    </p:anim>
                                    <p:anim calcmode="lin" valueType="num">
                                      <p:cBhvr>
                                        <p:cTn id="107" dur="1000" fill="hold"/>
                                        <p:tgtEl>
                                          <p:spTgt spid="6219"/>
                                        </p:tgtEl>
                                        <p:attrNameLst>
                                          <p:attrName>ppt_h</p:attrName>
                                        </p:attrNameLst>
                                      </p:cBhvr>
                                      <p:tavLst>
                                        <p:tav tm="0">
                                          <p:val>
                                            <p:fltVal val="0"/>
                                          </p:val>
                                        </p:tav>
                                        <p:tav tm="100000">
                                          <p:val>
                                            <p:strVal val="#ppt_h"/>
                                          </p:val>
                                        </p:tav>
                                      </p:tavLst>
                                    </p:anim>
                                    <p:anim calcmode="lin" valueType="num">
                                      <p:cBhvr>
                                        <p:cTn id="108" dur="1000" fill="hold"/>
                                        <p:tgtEl>
                                          <p:spTgt spid="6219"/>
                                        </p:tgtEl>
                                        <p:attrNameLst>
                                          <p:attrName>style.rotation</p:attrName>
                                        </p:attrNameLst>
                                      </p:cBhvr>
                                      <p:tavLst>
                                        <p:tav tm="0">
                                          <p:val>
                                            <p:fltVal val="90"/>
                                          </p:val>
                                        </p:tav>
                                        <p:tav tm="100000">
                                          <p:val>
                                            <p:fltVal val="0"/>
                                          </p:val>
                                        </p:tav>
                                      </p:tavLst>
                                    </p:anim>
                                    <p:animEffect transition="in" filter="fade">
                                      <p:cBhvr>
                                        <p:cTn id="109" dur="1000"/>
                                        <p:tgtEl>
                                          <p:spTgt spid="6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7" grpId="0" animBg="1"/>
      <p:bldP spid="6189" grpId="0" animBg="1"/>
      <p:bldP spid="6193" grpId="0" animBg="1"/>
      <p:bldP spid="6194" grpId="0" animBg="1"/>
      <p:bldP spid="6195" grpId="0" animBg="1"/>
      <p:bldP spid="6196" grpId="0" animBg="1"/>
      <p:bldP spid="6197" grpId="0" animBg="1"/>
      <p:bldP spid="6198" grpId="0" animBg="1"/>
      <p:bldP spid="6199" grpId="0" animBg="1"/>
      <p:bldP spid="6200" grpId="0" animBg="1"/>
      <p:bldP spid="6201" grpId="0" animBg="1"/>
      <p:bldP spid="6202" grpId="0" animBg="1"/>
      <p:bldP spid="6203" grpId="0" animBg="1"/>
      <p:bldP spid="6204" grpId="0" animBg="1"/>
      <p:bldP spid="6205" grpId="0" animBg="1"/>
      <p:bldP spid="6206" grpId="0" animBg="1"/>
      <p:bldP spid="6207" grpId="0" animBg="1"/>
      <p:bldP spid="6208" grpId="0" animBg="1"/>
      <p:bldP spid="6209" grpId="0" animBg="1"/>
      <p:bldP spid="6212" grpId="0"/>
      <p:bldP spid="6213" grpId="0"/>
      <p:bldP spid="6216" grpId="0"/>
      <p:bldP spid="6218" grpId="0" build="p"/>
      <p:bldP spid="62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descr="A close up of a logo&#10;&#10;Description automatically generated">
            <a:extLst>
              <a:ext uri="{FF2B5EF4-FFF2-40B4-BE49-F238E27FC236}">
                <a16:creationId xmlns:a16="http://schemas.microsoft.com/office/drawing/2014/main" id="{7CE78C1C-F4B7-416F-A3C1-3FB0218419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 y="1451"/>
            <a:ext cx="12188203" cy="6855097"/>
          </a:xfrm>
          <a:prstGeom prst="rect">
            <a:avLst/>
          </a:prstGeom>
        </p:spPr>
      </p:pic>
      <p:sp>
        <p:nvSpPr>
          <p:cNvPr id="7175" name="Oval 7">
            <a:extLst>
              <a:ext uri="{FF2B5EF4-FFF2-40B4-BE49-F238E27FC236}">
                <a16:creationId xmlns:a16="http://schemas.microsoft.com/office/drawing/2014/main" id="{5195F1BF-BC40-408B-AF4C-E1FF6EE72EFD}"/>
              </a:ext>
            </a:extLst>
          </p:cNvPr>
          <p:cNvSpPr>
            <a:spLocks noChangeArrowheads="1"/>
          </p:cNvSpPr>
          <p:nvPr/>
        </p:nvSpPr>
        <p:spPr bwMode="auto">
          <a:xfrm rot="-1060292">
            <a:off x="5727700" y="2205038"/>
            <a:ext cx="3595688" cy="2724150"/>
          </a:xfrm>
          <a:prstGeom prst="ellipse">
            <a:avLst/>
          </a:prstGeom>
          <a:noFill/>
          <a:ln w="152400">
            <a:pattFill prst="pct5">
              <a:fgClr>
                <a:schemeClr val="bg1"/>
              </a:fgClr>
              <a:bgClr>
                <a:schemeClr val="tx1"/>
              </a:bgClr>
            </a:patt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76" name="Oval 8">
            <a:extLst>
              <a:ext uri="{FF2B5EF4-FFF2-40B4-BE49-F238E27FC236}">
                <a16:creationId xmlns:a16="http://schemas.microsoft.com/office/drawing/2014/main" id="{0406F7FC-8A37-4574-8B70-6B8D4C182FD5}"/>
              </a:ext>
            </a:extLst>
          </p:cNvPr>
          <p:cNvSpPr>
            <a:spLocks noChangeArrowheads="1"/>
          </p:cNvSpPr>
          <p:nvPr/>
        </p:nvSpPr>
        <p:spPr bwMode="auto">
          <a:xfrm rot="-1060292">
            <a:off x="4460875" y="1268413"/>
            <a:ext cx="6243638" cy="4608512"/>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grpSp>
        <p:nvGrpSpPr>
          <p:cNvPr id="2" name="Group 9">
            <a:extLst>
              <a:ext uri="{FF2B5EF4-FFF2-40B4-BE49-F238E27FC236}">
                <a16:creationId xmlns:a16="http://schemas.microsoft.com/office/drawing/2014/main" id="{64FC0523-C800-4632-A789-23864E78984C}"/>
              </a:ext>
            </a:extLst>
          </p:cNvPr>
          <p:cNvGrpSpPr>
            <a:grpSpLocks/>
          </p:cNvGrpSpPr>
          <p:nvPr/>
        </p:nvGrpSpPr>
        <p:grpSpPr bwMode="auto">
          <a:xfrm>
            <a:off x="6919914" y="3090863"/>
            <a:ext cx="1089025" cy="977900"/>
            <a:chOff x="2394" y="1733"/>
            <a:chExt cx="842" cy="770"/>
          </a:xfrm>
        </p:grpSpPr>
        <p:pic>
          <p:nvPicPr>
            <p:cNvPr id="8221" name="Picture 10" descr="matahari">
              <a:extLst>
                <a:ext uri="{FF2B5EF4-FFF2-40B4-BE49-F238E27FC236}">
                  <a16:creationId xmlns:a16="http://schemas.microsoft.com/office/drawing/2014/main" id="{4F81E24A-0E58-4CFD-9CDE-5788FE3B70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60292">
              <a:off x="2499" y="1850"/>
              <a:ext cx="642"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2" name="AutoShape 11">
              <a:extLst>
                <a:ext uri="{FF2B5EF4-FFF2-40B4-BE49-F238E27FC236}">
                  <a16:creationId xmlns:a16="http://schemas.microsoft.com/office/drawing/2014/main" id="{1F7E1838-15CE-4B95-B16F-CDD540FD76FB}"/>
                </a:ext>
              </a:extLst>
            </p:cNvPr>
            <p:cNvSpPr>
              <a:spLocks noChangeArrowheads="1"/>
            </p:cNvSpPr>
            <p:nvPr/>
          </p:nvSpPr>
          <p:spPr bwMode="auto">
            <a:xfrm rot="-1060292">
              <a:off x="2394" y="1733"/>
              <a:ext cx="842" cy="77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5 w 21600"/>
                <a:gd name="T25" fmla="*/ 3170 h 21600"/>
                <a:gd name="T26" fmla="*/ 18445 w 21600"/>
                <a:gd name="T27" fmla="*/ 18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949" y="10800"/>
                  </a:moveTo>
                  <a:cubicBezTo>
                    <a:pt x="3949" y="14584"/>
                    <a:pt x="7016" y="17651"/>
                    <a:pt x="10800" y="17651"/>
                  </a:cubicBezTo>
                  <a:cubicBezTo>
                    <a:pt x="14584" y="17651"/>
                    <a:pt x="17651" y="14584"/>
                    <a:pt x="17651" y="10800"/>
                  </a:cubicBezTo>
                  <a:cubicBezTo>
                    <a:pt x="17651" y="7016"/>
                    <a:pt x="14584" y="3949"/>
                    <a:pt x="10800" y="3949"/>
                  </a:cubicBezTo>
                  <a:cubicBezTo>
                    <a:pt x="7016" y="3949"/>
                    <a:pt x="3949" y="7016"/>
                    <a:pt x="3949" y="10800"/>
                  </a:cubicBezTo>
                  <a:close/>
                </a:path>
              </a:pathLst>
            </a:custGeom>
            <a:solidFill>
              <a:schemeClr val="tx1"/>
            </a:solidFill>
            <a:ln w="9525">
              <a:solidFill>
                <a:schemeClr val="tx1"/>
              </a:solidFill>
              <a:round/>
              <a:headEnd/>
              <a:tailEnd/>
            </a:ln>
          </p:spPr>
          <p:txBody>
            <a:bodyPr wrap="none" anchor="ctr"/>
            <a:lstStyle/>
            <a:p>
              <a:endParaRPr lang="en-ID"/>
            </a:p>
          </p:txBody>
        </p:sp>
      </p:grpSp>
      <p:sp>
        <p:nvSpPr>
          <p:cNvPr id="7180" name="Oval 12">
            <a:extLst>
              <a:ext uri="{FF2B5EF4-FFF2-40B4-BE49-F238E27FC236}">
                <a16:creationId xmlns:a16="http://schemas.microsoft.com/office/drawing/2014/main" id="{8737A4C3-667F-4D7A-8154-8AFB981FB372}"/>
              </a:ext>
            </a:extLst>
          </p:cNvPr>
          <p:cNvSpPr>
            <a:spLocks noChangeArrowheads="1"/>
          </p:cNvSpPr>
          <p:nvPr/>
        </p:nvSpPr>
        <p:spPr bwMode="auto">
          <a:xfrm rot="-1060292">
            <a:off x="6911975" y="3170238"/>
            <a:ext cx="1100138" cy="806450"/>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81" name="Oval 13">
            <a:extLst>
              <a:ext uri="{FF2B5EF4-FFF2-40B4-BE49-F238E27FC236}">
                <a16:creationId xmlns:a16="http://schemas.microsoft.com/office/drawing/2014/main" id="{872411D0-107A-4679-A854-1753D4590490}"/>
              </a:ext>
            </a:extLst>
          </p:cNvPr>
          <p:cNvSpPr>
            <a:spLocks noChangeArrowheads="1"/>
          </p:cNvSpPr>
          <p:nvPr/>
        </p:nvSpPr>
        <p:spPr bwMode="auto">
          <a:xfrm rot="-1060292">
            <a:off x="6604000" y="2951163"/>
            <a:ext cx="1708150" cy="1287462"/>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82" name="Oval 14">
            <a:extLst>
              <a:ext uri="{FF2B5EF4-FFF2-40B4-BE49-F238E27FC236}">
                <a16:creationId xmlns:a16="http://schemas.microsoft.com/office/drawing/2014/main" id="{D43412AE-9036-4AF5-B868-C98D658F1593}"/>
              </a:ext>
            </a:extLst>
          </p:cNvPr>
          <p:cNvSpPr>
            <a:spLocks noChangeArrowheads="1"/>
          </p:cNvSpPr>
          <p:nvPr/>
        </p:nvSpPr>
        <p:spPr bwMode="auto">
          <a:xfrm rot="-1060292">
            <a:off x="6261101" y="2667000"/>
            <a:ext cx="2403475" cy="1841500"/>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83" name="Oval 15">
            <a:extLst>
              <a:ext uri="{FF2B5EF4-FFF2-40B4-BE49-F238E27FC236}">
                <a16:creationId xmlns:a16="http://schemas.microsoft.com/office/drawing/2014/main" id="{63CE4E1E-94B6-4942-BB3C-4A360C821A25}"/>
              </a:ext>
            </a:extLst>
          </p:cNvPr>
          <p:cNvSpPr>
            <a:spLocks noChangeArrowheads="1"/>
          </p:cNvSpPr>
          <p:nvPr/>
        </p:nvSpPr>
        <p:spPr bwMode="auto">
          <a:xfrm rot="-1060292">
            <a:off x="5900738" y="2386013"/>
            <a:ext cx="3232150" cy="2347912"/>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84" name="Oval 16">
            <a:extLst>
              <a:ext uri="{FF2B5EF4-FFF2-40B4-BE49-F238E27FC236}">
                <a16:creationId xmlns:a16="http://schemas.microsoft.com/office/drawing/2014/main" id="{53CF542C-F804-4568-814D-3807F5ED5382}"/>
              </a:ext>
            </a:extLst>
          </p:cNvPr>
          <p:cNvSpPr>
            <a:spLocks noChangeArrowheads="1"/>
          </p:cNvSpPr>
          <p:nvPr/>
        </p:nvSpPr>
        <p:spPr bwMode="auto">
          <a:xfrm rot="-1060292">
            <a:off x="5492750" y="2076451"/>
            <a:ext cx="4110038" cy="2994025"/>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85" name="Oval 17">
            <a:extLst>
              <a:ext uri="{FF2B5EF4-FFF2-40B4-BE49-F238E27FC236}">
                <a16:creationId xmlns:a16="http://schemas.microsoft.com/office/drawing/2014/main" id="{AF250E2E-F18E-4C95-98A1-AB68F378624E}"/>
              </a:ext>
            </a:extLst>
          </p:cNvPr>
          <p:cNvSpPr>
            <a:spLocks noChangeArrowheads="1"/>
          </p:cNvSpPr>
          <p:nvPr/>
        </p:nvSpPr>
        <p:spPr bwMode="auto">
          <a:xfrm rot="-1060292">
            <a:off x="5143500" y="1849439"/>
            <a:ext cx="4806950" cy="3449637"/>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86" name="Oval 18">
            <a:extLst>
              <a:ext uri="{FF2B5EF4-FFF2-40B4-BE49-F238E27FC236}">
                <a16:creationId xmlns:a16="http://schemas.microsoft.com/office/drawing/2014/main" id="{7DE2C378-F177-4F58-BF55-98F65B3D0FD0}"/>
              </a:ext>
            </a:extLst>
          </p:cNvPr>
          <p:cNvSpPr>
            <a:spLocks noChangeArrowheads="1"/>
          </p:cNvSpPr>
          <p:nvPr/>
        </p:nvSpPr>
        <p:spPr bwMode="auto">
          <a:xfrm rot="-1060292">
            <a:off x="4792663" y="1611314"/>
            <a:ext cx="5510212" cy="3932237"/>
          </a:xfrm>
          <a:prstGeom prst="ellipse">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87" name="Oval 19">
            <a:extLst>
              <a:ext uri="{FF2B5EF4-FFF2-40B4-BE49-F238E27FC236}">
                <a16:creationId xmlns:a16="http://schemas.microsoft.com/office/drawing/2014/main" id="{7F74078F-7C69-4777-ABD0-8AD1441270D3}"/>
              </a:ext>
            </a:extLst>
          </p:cNvPr>
          <p:cNvSpPr>
            <a:spLocks noChangeArrowheads="1"/>
          </p:cNvSpPr>
          <p:nvPr/>
        </p:nvSpPr>
        <p:spPr bwMode="auto">
          <a:xfrm>
            <a:off x="7896226" y="3284539"/>
            <a:ext cx="117475" cy="115887"/>
          </a:xfrm>
          <a:prstGeom prst="ellipse">
            <a:avLst/>
          </a:prstGeom>
          <a:gradFill rotWithShape="1">
            <a:gsLst>
              <a:gs pos="0">
                <a:schemeClr val="bg2"/>
              </a:gs>
              <a:gs pos="100000">
                <a:srgbClr val="1C1C1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88" name="Oval 20">
            <a:extLst>
              <a:ext uri="{FF2B5EF4-FFF2-40B4-BE49-F238E27FC236}">
                <a16:creationId xmlns:a16="http://schemas.microsoft.com/office/drawing/2014/main" id="{843A8A6C-2AA0-4265-B907-CFE9128843BA}"/>
              </a:ext>
            </a:extLst>
          </p:cNvPr>
          <p:cNvSpPr>
            <a:spLocks noChangeArrowheads="1"/>
          </p:cNvSpPr>
          <p:nvPr/>
        </p:nvSpPr>
        <p:spPr bwMode="auto">
          <a:xfrm>
            <a:off x="8054975" y="3738563"/>
            <a:ext cx="236538" cy="220662"/>
          </a:xfrm>
          <a:prstGeom prst="ellipse">
            <a:avLst/>
          </a:prstGeom>
          <a:gradFill rotWithShape="1">
            <a:gsLst>
              <a:gs pos="0">
                <a:srgbClr val="FF9999"/>
              </a:gs>
              <a:gs pos="100000">
                <a:srgbClr val="CC33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89" name="Oval 21">
            <a:extLst>
              <a:ext uri="{FF2B5EF4-FFF2-40B4-BE49-F238E27FC236}">
                <a16:creationId xmlns:a16="http://schemas.microsoft.com/office/drawing/2014/main" id="{4B58AAF4-B60B-46D9-8BE8-8E775EA05570}"/>
              </a:ext>
            </a:extLst>
          </p:cNvPr>
          <p:cNvSpPr>
            <a:spLocks noChangeArrowheads="1"/>
          </p:cNvSpPr>
          <p:nvPr/>
        </p:nvSpPr>
        <p:spPr bwMode="auto">
          <a:xfrm>
            <a:off x="7950200" y="4200526"/>
            <a:ext cx="234950" cy="219075"/>
          </a:xfrm>
          <a:prstGeom prst="ellipse">
            <a:avLst/>
          </a:prstGeom>
          <a:gradFill rotWithShape="1">
            <a:gsLst>
              <a:gs pos="0">
                <a:srgbClr val="00FFFF"/>
              </a:gs>
              <a:gs pos="100000">
                <a:srgbClr val="0033C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90" name="Oval 22">
            <a:extLst>
              <a:ext uri="{FF2B5EF4-FFF2-40B4-BE49-F238E27FC236}">
                <a16:creationId xmlns:a16="http://schemas.microsoft.com/office/drawing/2014/main" id="{C57CD2D3-6207-4522-A569-7F43F602E465}"/>
              </a:ext>
            </a:extLst>
          </p:cNvPr>
          <p:cNvSpPr>
            <a:spLocks noChangeArrowheads="1"/>
          </p:cNvSpPr>
          <p:nvPr/>
        </p:nvSpPr>
        <p:spPr bwMode="auto">
          <a:xfrm>
            <a:off x="7431088" y="4670425"/>
            <a:ext cx="176212" cy="173038"/>
          </a:xfrm>
          <a:prstGeom prst="ellipse">
            <a:avLst/>
          </a:prstGeom>
          <a:gradFill rotWithShape="1">
            <a:gsLst>
              <a:gs pos="0">
                <a:srgbClr val="FF9999"/>
              </a:gs>
              <a:gs pos="100000">
                <a:srgbClr val="CC00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91" name="Oval 23">
            <a:extLst>
              <a:ext uri="{FF2B5EF4-FFF2-40B4-BE49-F238E27FC236}">
                <a16:creationId xmlns:a16="http://schemas.microsoft.com/office/drawing/2014/main" id="{D1F20BC9-1432-4C8E-BBEE-0B295EF97645}"/>
              </a:ext>
            </a:extLst>
          </p:cNvPr>
          <p:cNvSpPr>
            <a:spLocks noChangeArrowheads="1"/>
          </p:cNvSpPr>
          <p:nvPr/>
        </p:nvSpPr>
        <p:spPr bwMode="auto">
          <a:xfrm>
            <a:off x="6492876" y="4843464"/>
            <a:ext cx="352425" cy="346075"/>
          </a:xfrm>
          <a:prstGeom prst="ellipse">
            <a:avLst/>
          </a:prstGeom>
          <a:gradFill rotWithShape="1">
            <a:gsLst>
              <a:gs pos="0">
                <a:srgbClr val="FF9999"/>
              </a:gs>
              <a:gs pos="100000">
                <a:srgbClr val="9966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92" name="Oval 24">
            <a:extLst>
              <a:ext uri="{FF2B5EF4-FFF2-40B4-BE49-F238E27FC236}">
                <a16:creationId xmlns:a16="http://schemas.microsoft.com/office/drawing/2014/main" id="{C895B0B8-69CE-493F-A34E-003857FB7F2F}"/>
              </a:ext>
            </a:extLst>
          </p:cNvPr>
          <p:cNvSpPr>
            <a:spLocks noChangeArrowheads="1"/>
          </p:cNvSpPr>
          <p:nvPr/>
        </p:nvSpPr>
        <p:spPr bwMode="auto">
          <a:xfrm>
            <a:off x="5613400" y="4843464"/>
            <a:ext cx="350838" cy="346075"/>
          </a:xfrm>
          <a:prstGeom prst="ellipse">
            <a:avLst/>
          </a:prstGeom>
          <a:gradFill rotWithShape="1">
            <a:gsLst>
              <a:gs pos="0">
                <a:srgbClr val="FF9999"/>
              </a:gs>
              <a:gs pos="100000">
                <a:srgbClr val="9966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93" name="Oval 25">
            <a:extLst>
              <a:ext uri="{FF2B5EF4-FFF2-40B4-BE49-F238E27FC236}">
                <a16:creationId xmlns:a16="http://schemas.microsoft.com/office/drawing/2014/main" id="{12785374-15DE-4E95-A23E-7B8CB23AD3E2}"/>
              </a:ext>
            </a:extLst>
          </p:cNvPr>
          <p:cNvSpPr>
            <a:spLocks noChangeArrowheads="1"/>
          </p:cNvSpPr>
          <p:nvPr/>
        </p:nvSpPr>
        <p:spPr bwMode="auto">
          <a:xfrm>
            <a:off x="5027613" y="4670426"/>
            <a:ext cx="234950" cy="219075"/>
          </a:xfrm>
          <a:prstGeom prst="ellipse">
            <a:avLst/>
          </a:prstGeom>
          <a:gradFill rotWithShape="1">
            <a:gsLst>
              <a:gs pos="0">
                <a:srgbClr val="00FFFF"/>
              </a:gs>
              <a:gs pos="100000">
                <a:srgbClr val="0033C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94" name="Oval 26">
            <a:extLst>
              <a:ext uri="{FF2B5EF4-FFF2-40B4-BE49-F238E27FC236}">
                <a16:creationId xmlns:a16="http://schemas.microsoft.com/office/drawing/2014/main" id="{5A5A0E78-D351-4F3F-B471-1D7A8C699D31}"/>
              </a:ext>
            </a:extLst>
          </p:cNvPr>
          <p:cNvSpPr>
            <a:spLocks noChangeArrowheads="1"/>
          </p:cNvSpPr>
          <p:nvPr/>
        </p:nvSpPr>
        <p:spPr bwMode="auto">
          <a:xfrm>
            <a:off x="4440238" y="4210051"/>
            <a:ext cx="234950" cy="219075"/>
          </a:xfrm>
          <a:prstGeom prst="ellipse">
            <a:avLst/>
          </a:prstGeom>
          <a:gradFill rotWithShape="1">
            <a:gsLst>
              <a:gs pos="0">
                <a:srgbClr val="00FFFF"/>
              </a:gs>
              <a:gs pos="100000">
                <a:srgbClr val="0033CC"/>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95" name="Oval 27">
            <a:extLst>
              <a:ext uri="{FF2B5EF4-FFF2-40B4-BE49-F238E27FC236}">
                <a16:creationId xmlns:a16="http://schemas.microsoft.com/office/drawing/2014/main" id="{D0255F8E-0A64-47B7-8D7C-06E5732A62EB}"/>
              </a:ext>
            </a:extLst>
          </p:cNvPr>
          <p:cNvSpPr>
            <a:spLocks noChangeArrowheads="1"/>
          </p:cNvSpPr>
          <p:nvPr/>
        </p:nvSpPr>
        <p:spPr bwMode="auto">
          <a:xfrm>
            <a:off x="4367213" y="3789363"/>
            <a:ext cx="2665412" cy="1727200"/>
          </a:xfrm>
          <a:prstGeom prst="ellipse">
            <a:avLst/>
          </a:prstGeom>
          <a:noFill/>
          <a:ln w="9525">
            <a:solidFill>
              <a:srgbClr val="CC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96" name="Oval 28">
            <a:extLst>
              <a:ext uri="{FF2B5EF4-FFF2-40B4-BE49-F238E27FC236}">
                <a16:creationId xmlns:a16="http://schemas.microsoft.com/office/drawing/2014/main" id="{7272C58C-E505-48FA-B52F-1BC733255C20}"/>
              </a:ext>
            </a:extLst>
          </p:cNvPr>
          <p:cNvSpPr>
            <a:spLocks noChangeArrowheads="1"/>
          </p:cNvSpPr>
          <p:nvPr/>
        </p:nvSpPr>
        <p:spPr bwMode="auto">
          <a:xfrm rot="6375266">
            <a:off x="6931819" y="3582194"/>
            <a:ext cx="1789112" cy="1009650"/>
          </a:xfrm>
          <a:prstGeom prst="ellipse">
            <a:avLst/>
          </a:prstGeom>
          <a:noFill/>
          <a:ln w="9525">
            <a:solidFill>
              <a:srgbClr val="CC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7197" name="Line 29">
            <a:extLst>
              <a:ext uri="{FF2B5EF4-FFF2-40B4-BE49-F238E27FC236}">
                <a16:creationId xmlns:a16="http://schemas.microsoft.com/office/drawing/2014/main" id="{3590EFE6-AC36-46C2-B699-697F3338F4AB}"/>
              </a:ext>
            </a:extLst>
          </p:cNvPr>
          <p:cNvSpPr>
            <a:spLocks noChangeShapeType="1"/>
          </p:cNvSpPr>
          <p:nvPr/>
        </p:nvSpPr>
        <p:spPr bwMode="auto">
          <a:xfrm>
            <a:off x="5446714" y="5516564"/>
            <a:ext cx="1587" cy="504825"/>
          </a:xfrm>
          <a:prstGeom prst="line">
            <a:avLst/>
          </a:prstGeom>
          <a:noFill/>
          <a:ln w="952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7198" name="Line 30">
            <a:extLst>
              <a:ext uri="{FF2B5EF4-FFF2-40B4-BE49-F238E27FC236}">
                <a16:creationId xmlns:a16="http://schemas.microsoft.com/office/drawing/2014/main" id="{C2BC245F-E9B4-4787-B0EF-7D3E59777A54}"/>
              </a:ext>
            </a:extLst>
          </p:cNvPr>
          <p:cNvSpPr>
            <a:spLocks noChangeShapeType="1"/>
          </p:cNvSpPr>
          <p:nvPr/>
        </p:nvSpPr>
        <p:spPr bwMode="auto">
          <a:xfrm flipV="1">
            <a:off x="8183563" y="692150"/>
            <a:ext cx="0" cy="2592388"/>
          </a:xfrm>
          <a:prstGeom prst="line">
            <a:avLst/>
          </a:prstGeom>
          <a:noFill/>
          <a:ln w="952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
        <p:nvSpPr>
          <p:cNvPr id="7199" name="Text Box 31">
            <a:extLst>
              <a:ext uri="{FF2B5EF4-FFF2-40B4-BE49-F238E27FC236}">
                <a16:creationId xmlns:a16="http://schemas.microsoft.com/office/drawing/2014/main" id="{785BFFF4-6F93-4063-A85B-83425D7B3648}"/>
              </a:ext>
            </a:extLst>
          </p:cNvPr>
          <p:cNvSpPr txBox="1">
            <a:spLocks noChangeArrowheads="1"/>
          </p:cNvSpPr>
          <p:nvPr/>
        </p:nvSpPr>
        <p:spPr bwMode="auto">
          <a:xfrm>
            <a:off x="7319964" y="333375"/>
            <a:ext cx="21605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b="1">
                <a:latin typeface="Arial" panose="020B0604020202020204" pitchFamily="34" charset="0"/>
              </a:rPr>
              <a:t>Planet Terestrial</a:t>
            </a:r>
          </a:p>
        </p:txBody>
      </p:sp>
      <p:sp>
        <p:nvSpPr>
          <p:cNvPr id="7200" name="Text Box 32">
            <a:extLst>
              <a:ext uri="{FF2B5EF4-FFF2-40B4-BE49-F238E27FC236}">
                <a16:creationId xmlns:a16="http://schemas.microsoft.com/office/drawing/2014/main" id="{22DD3BBE-6E21-46FA-AC08-C23AF3EAFA73}"/>
              </a:ext>
            </a:extLst>
          </p:cNvPr>
          <p:cNvSpPr txBox="1">
            <a:spLocks noChangeArrowheads="1"/>
          </p:cNvSpPr>
          <p:nvPr/>
        </p:nvSpPr>
        <p:spPr bwMode="auto">
          <a:xfrm>
            <a:off x="4872038" y="5949950"/>
            <a:ext cx="172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b="1">
                <a:latin typeface="Arial" panose="020B0604020202020204" pitchFamily="34" charset="0"/>
              </a:rPr>
              <a:t>Planet Jovian</a:t>
            </a:r>
          </a:p>
        </p:txBody>
      </p:sp>
      <p:sp>
        <p:nvSpPr>
          <p:cNvPr id="7203" name="Rectangle 35">
            <a:extLst>
              <a:ext uri="{FF2B5EF4-FFF2-40B4-BE49-F238E27FC236}">
                <a16:creationId xmlns:a16="http://schemas.microsoft.com/office/drawing/2014/main" id="{D513A971-85DB-452D-8A61-F55CD7E45AB1}"/>
              </a:ext>
            </a:extLst>
          </p:cNvPr>
          <p:cNvSpPr>
            <a:spLocks noGrp="1" noChangeArrowheads="1"/>
          </p:cNvSpPr>
          <p:nvPr>
            <p:ph type="title"/>
          </p:nvPr>
        </p:nvSpPr>
        <p:spPr>
          <a:xfrm>
            <a:off x="1524000" y="1"/>
            <a:ext cx="4643438" cy="2087563"/>
          </a:xfrm>
          <a:noFill/>
        </p:spPr>
        <p:txBody>
          <a:bodyPr/>
          <a:lstStyle/>
          <a:p>
            <a:pPr marL="762000" indent="-762000"/>
            <a:r>
              <a:rPr lang="en-US" altLang="en-US" sz="2000" b="1"/>
              <a:t>       c. Berdasarkan ukuran dan       komposisi penyusunnya,</a:t>
            </a:r>
            <a:r>
              <a:rPr lang="en-US" altLang="en-US" sz="2000"/>
              <a:t> </a:t>
            </a:r>
            <a:br>
              <a:rPr lang="en-US" altLang="en-US" sz="2000"/>
            </a:br>
            <a:r>
              <a:rPr lang="en-US" altLang="en-US" sz="2000"/>
              <a:t>Planet dikelompokkan menjadi </a:t>
            </a:r>
            <a:br>
              <a:rPr lang="en-US" altLang="en-US" sz="2000"/>
            </a:br>
            <a:r>
              <a:rPr lang="en-US" altLang="en-US" sz="2000"/>
              <a:t>planet </a:t>
            </a:r>
            <a:r>
              <a:rPr lang="en-US" altLang="en-US" sz="2000" b="1"/>
              <a:t>Terrestrial</a:t>
            </a:r>
            <a:r>
              <a:rPr lang="en-US" altLang="en-US" sz="2000"/>
              <a:t> dan </a:t>
            </a:r>
            <a:r>
              <a:rPr lang="en-US" altLang="en-US" sz="2000" b="1"/>
              <a:t>Jovian</a:t>
            </a:r>
            <a:r>
              <a:rPr lang="en-US" altLang="en-US" sz="2000"/>
              <a:t> </a:t>
            </a:r>
          </a:p>
        </p:txBody>
      </p:sp>
      <p:sp>
        <p:nvSpPr>
          <p:cNvPr id="5" name="Rectangle 36">
            <a:extLst>
              <a:ext uri="{FF2B5EF4-FFF2-40B4-BE49-F238E27FC236}">
                <a16:creationId xmlns:a16="http://schemas.microsoft.com/office/drawing/2014/main" id="{9FD04A24-062D-4C93-8416-1D454A683322}"/>
              </a:ext>
            </a:extLst>
          </p:cNvPr>
          <p:cNvSpPr>
            <a:spLocks noGrp="1" noChangeArrowheads="1"/>
          </p:cNvSpPr>
          <p:nvPr>
            <p:ph idx="1"/>
          </p:nvPr>
        </p:nvSpPr>
        <p:spPr bwMode="auto">
          <a:xfrm>
            <a:off x="1524001" y="1916114"/>
            <a:ext cx="2881313" cy="2155825"/>
          </a:xfrm>
        </p:spPr>
        <p:txBody>
          <a:bodyPr wrap="square" numCol="1" anchor="t" anchorCtr="0" compatLnSpc="1">
            <a:prstTxWarp prst="textNoShape">
              <a:avLst/>
            </a:prstTxWarp>
          </a:bodyPr>
          <a:lstStyle/>
          <a:p>
            <a:pPr>
              <a:lnSpc>
                <a:spcPct val="80000"/>
              </a:lnSpc>
            </a:pPr>
            <a:endParaRPr lang="en-US" altLang="en-US" sz="1600"/>
          </a:p>
          <a:p>
            <a:pPr>
              <a:lnSpc>
                <a:spcPct val="80000"/>
              </a:lnSpc>
            </a:pPr>
            <a:r>
              <a:rPr lang="en-US" altLang="en-US" sz="1800" b="1"/>
              <a:t>Planet Terrestrial</a:t>
            </a:r>
            <a:r>
              <a:rPr lang="en-US" altLang="en-US" sz="1800"/>
              <a:t> yaitu planet yang memiliki ukuran dan komposisi yang hampir sama dengan bumi (Merkurius, Venus, Bumi dan Mars)</a:t>
            </a:r>
          </a:p>
        </p:txBody>
      </p:sp>
      <p:sp>
        <p:nvSpPr>
          <p:cNvPr id="6" name="Rectangle 37">
            <a:extLst>
              <a:ext uri="{FF2B5EF4-FFF2-40B4-BE49-F238E27FC236}">
                <a16:creationId xmlns:a16="http://schemas.microsoft.com/office/drawing/2014/main" id="{EBAE8DE6-19AD-4BAF-BAD9-CA51286DA616}"/>
              </a:ext>
            </a:extLst>
          </p:cNvPr>
          <p:cNvSpPr>
            <a:spLocks noChangeArrowheads="1"/>
          </p:cNvSpPr>
          <p:nvPr/>
        </p:nvSpPr>
        <p:spPr bwMode="auto">
          <a:xfrm>
            <a:off x="1524001" y="4075114"/>
            <a:ext cx="3241675"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spcBef>
                <a:spcPct val="20000"/>
              </a:spcBef>
              <a:buFontTx/>
              <a:buChar char="•"/>
            </a:pPr>
            <a:r>
              <a:rPr lang="en-US" altLang="en-US" b="1">
                <a:latin typeface="Arial" panose="020B0604020202020204" pitchFamily="34" charset="0"/>
              </a:rPr>
              <a:t>Planet Jovian </a:t>
            </a:r>
            <a:r>
              <a:rPr lang="en-US" altLang="en-US">
                <a:latin typeface="Arial" panose="020B0604020202020204" pitchFamily="34" charset="0"/>
              </a:rPr>
              <a:t>yaitu planet yang memiliki ukuran sangat besar dan komposisi penyusunnya hampir sama dengan planet Jupiter (Jupiter, Saturnus, Uranus dan Neptunus) </a:t>
            </a:r>
          </a:p>
          <a:p>
            <a:pPr eaLnBrk="1" hangingPunct="1">
              <a:lnSpc>
                <a:spcPct val="90000"/>
              </a:lnSpc>
              <a:spcBef>
                <a:spcPct val="20000"/>
              </a:spcBef>
              <a:buFontTx/>
              <a:buChar char="•"/>
            </a:pPr>
            <a:endParaRPr lang="en-US" altLang="en-US">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1" fill="hold" grpId="0" nodeType="withEffect">
                                  <p:stCondLst>
                                    <p:cond delay="0"/>
                                  </p:stCondLst>
                                  <p:iterate type="lt">
                                    <p:tmPct val="10000"/>
                                  </p:iterate>
                                  <p:childTnLst>
                                    <p:set>
                                      <p:cBhvr>
                                        <p:cTn id="6" dur="1" fill="hold">
                                          <p:stCondLst>
                                            <p:cond delay="0"/>
                                          </p:stCondLst>
                                        </p:cTn>
                                        <p:tgtEl>
                                          <p:spTgt spid="7203"/>
                                        </p:tgtEl>
                                        <p:attrNameLst>
                                          <p:attrName>style.visibility</p:attrName>
                                        </p:attrNameLst>
                                      </p:cBhvr>
                                      <p:to>
                                        <p:strVal val="visible"/>
                                      </p:to>
                                    </p:set>
                                    <p:anim calcmode="lin" valueType="num">
                                      <p:cBhvr additive="base">
                                        <p:cTn id="7" dur="500" fill="hold"/>
                                        <p:tgtEl>
                                          <p:spTgt spid="7203"/>
                                        </p:tgtEl>
                                        <p:attrNameLst>
                                          <p:attrName>ppt_x</p:attrName>
                                        </p:attrNameLst>
                                      </p:cBhvr>
                                      <p:tavLst>
                                        <p:tav tm="0">
                                          <p:val>
                                            <p:strVal val="#ppt_x"/>
                                          </p:val>
                                        </p:tav>
                                        <p:tav tm="100000">
                                          <p:val>
                                            <p:strVal val="#ppt_x"/>
                                          </p:val>
                                        </p:tav>
                                      </p:tavLst>
                                    </p:anim>
                                    <p:anim calcmode="lin" valueType="num">
                                      <p:cBhvr additive="base">
                                        <p:cTn id="8" dur="500" fill="hold"/>
                                        <p:tgtEl>
                                          <p:spTgt spid="7203"/>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7176"/>
                                        </p:tgtEl>
                                        <p:attrNameLst>
                                          <p:attrName>style.visibility</p:attrName>
                                        </p:attrNameLst>
                                      </p:cBhvr>
                                      <p:to>
                                        <p:strVal val="visible"/>
                                      </p:to>
                                    </p:set>
                                    <p:animEffect transition="in" filter="box(in)">
                                      <p:cBhvr>
                                        <p:cTn id="13" dur="500"/>
                                        <p:tgtEl>
                                          <p:spTgt spid="7176"/>
                                        </p:tgtEl>
                                      </p:cBhvr>
                                    </p:animEffect>
                                  </p:childTnLst>
                                </p:cTn>
                              </p:par>
                              <p:par>
                                <p:cTn id="14" presetID="4" presetClass="entr" presetSubtype="16"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ox(in)">
                                      <p:cBhvr>
                                        <p:cTn id="16" dur="500"/>
                                        <p:tgtEl>
                                          <p:spTgt spid="2"/>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7180"/>
                                        </p:tgtEl>
                                        <p:attrNameLst>
                                          <p:attrName>style.visibility</p:attrName>
                                        </p:attrNameLst>
                                      </p:cBhvr>
                                      <p:to>
                                        <p:strVal val="visible"/>
                                      </p:to>
                                    </p:set>
                                    <p:animEffect transition="in" filter="box(in)">
                                      <p:cBhvr>
                                        <p:cTn id="19" dur="500"/>
                                        <p:tgtEl>
                                          <p:spTgt spid="7180"/>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7181"/>
                                        </p:tgtEl>
                                        <p:attrNameLst>
                                          <p:attrName>style.visibility</p:attrName>
                                        </p:attrNameLst>
                                      </p:cBhvr>
                                      <p:to>
                                        <p:strVal val="visible"/>
                                      </p:to>
                                    </p:set>
                                    <p:animEffect transition="in" filter="box(in)">
                                      <p:cBhvr>
                                        <p:cTn id="22" dur="500"/>
                                        <p:tgtEl>
                                          <p:spTgt spid="7181"/>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7182"/>
                                        </p:tgtEl>
                                        <p:attrNameLst>
                                          <p:attrName>style.visibility</p:attrName>
                                        </p:attrNameLst>
                                      </p:cBhvr>
                                      <p:to>
                                        <p:strVal val="visible"/>
                                      </p:to>
                                    </p:set>
                                    <p:animEffect transition="in" filter="box(in)">
                                      <p:cBhvr>
                                        <p:cTn id="25" dur="500"/>
                                        <p:tgtEl>
                                          <p:spTgt spid="7182"/>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7183"/>
                                        </p:tgtEl>
                                        <p:attrNameLst>
                                          <p:attrName>style.visibility</p:attrName>
                                        </p:attrNameLst>
                                      </p:cBhvr>
                                      <p:to>
                                        <p:strVal val="visible"/>
                                      </p:to>
                                    </p:set>
                                    <p:animEffect transition="in" filter="box(in)">
                                      <p:cBhvr>
                                        <p:cTn id="28" dur="500"/>
                                        <p:tgtEl>
                                          <p:spTgt spid="7183"/>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7184"/>
                                        </p:tgtEl>
                                        <p:attrNameLst>
                                          <p:attrName>style.visibility</p:attrName>
                                        </p:attrNameLst>
                                      </p:cBhvr>
                                      <p:to>
                                        <p:strVal val="visible"/>
                                      </p:to>
                                    </p:set>
                                    <p:animEffect transition="in" filter="box(in)">
                                      <p:cBhvr>
                                        <p:cTn id="31" dur="500"/>
                                        <p:tgtEl>
                                          <p:spTgt spid="7184"/>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7185"/>
                                        </p:tgtEl>
                                        <p:attrNameLst>
                                          <p:attrName>style.visibility</p:attrName>
                                        </p:attrNameLst>
                                      </p:cBhvr>
                                      <p:to>
                                        <p:strVal val="visible"/>
                                      </p:to>
                                    </p:set>
                                    <p:animEffect transition="in" filter="box(in)">
                                      <p:cBhvr>
                                        <p:cTn id="34" dur="500"/>
                                        <p:tgtEl>
                                          <p:spTgt spid="7185"/>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7186"/>
                                        </p:tgtEl>
                                        <p:attrNameLst>
                                          <p:attrName>style.visibility</p:attrName>
                                        </p:attrNameLst>
                                      </p:cBhvr>
                                      <p:to>
                                        <p:strVal val="visible"/>
                                      </p:to>
                                    </p:set>
                                    <p:animEffect transition="in" filter="box(in)">
                                      <p:cBhvr>
                                        <p:cTn id="37" dur="500"/>
                                        <p:tgtEl>
                                          <p:spTgt spid="7186"/>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7187"/>
                                        </p:tgtEl>
                                        <p:attrNameLst>
                                          <p:attrName>style.visibility</p:attrName>
                                        </p:attrNameLst>
                                      </p:cBhvr>
                                      <p:to>
                                        <p:strVal val="visible"/>
                                      </p:to>
                                    </p:set>
                                    <p:animEffect transition="in" filter="box(in)">
                                      <p:cBhvr>
                                        <p:cTn id="40" dur="500"/>
                                        <p:tgtEl>
                                          <p:spTgt spid="7187"/>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7188"/>
                                        </p:tgtEl>
                                        <p:attrNameLst>
                                          <p:attrName>style.visibility</p:attrName>
                                        </p:attrNameLst>
                                      </p:cBhvr>
                                      <p:to>
                                        <p:strVal val="visible"/>
                                      </p:to>
                                    </p:set>
                                    <p:animEffect transition="in" filter="box(in)">
                                      <p:cBhvr>
                                        <p:cTn id="43" dur="500"/>
                                        <p:tgtEl>
                                          <p:spTgt spid="7188"/>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7189"/>
                                        </p:tgtEl>
                                        <p:attrNameLst>
                                          <p:attrName>style.visibility</p:attrName>
                                        </p:attrNameLst>
                                      </p:cBhvr>
                                      <p:to>
                                        <p:strVal val="visible"/>
                                      </p:to>
                                    </p:set>
                                    <p:animEffect transition="in" filter="box(in)">
                                      <p:cBhvr>
                                        <p:cTn id="46" dur="500"/>
                                        <p:tgtEl>
                                          <p:spTgt spid="7189"/>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7190"/>
                                        </p:tgtEl>
                                        <p:attrNameLst>
                                          <p:attrName>style.visibility</p:attrName>
                                        </p:attrNameLst>
                                      </p:cBhvr>
                                      <p:to>
                                        <p:strVal val="visible"/>
                                      </p:to>
                                    </p:set>
                                    <p:animEffect transition="in" filter="box(in)">
                                      <p:cBhvr>
                                        <p:cTn id="49" dur="500"/>
                                        <p:tgtEl>
                                          <p:spTgt spid="7190"/>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7191"/>
                                        </p:tgtEl>
                                        <p:attrNameLst>
                                          <p:attrName>style.visibility</p:attrName>
                                        </p:attrNameLst>
                                      </p:cBhvr>
                                      <p:to>
                                        <p:strVal val="visible"/>
                                      </p:to>
                                    </p:set>
                                    <p:animEffect transition="in" filter="box(in)">
                                      <p:cBhvr>
                                        <p:cTn id="52" dur="500"/>
                                        <p:tgtEl>
                                          <p:spTgt spid="7191"/>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7192"/>
                                        </p:tgtEl>
                                        <p:attrNameLst>
                                          <p:attrName>style.visibility</p:attrName>
                                        </p:attrNameLst>
                                      </p:cBhvr>
                                      <p:to>
                                        <p:strVal val="visible"/>
                                      </p:to>
                                    </p:set>
                                    <p:animEffect transition="in" filter="box(in)">
                                      <p:cBhvr>
                                        <p:cTn id="55" dur="500"/>
                                        <p:tgtEl>
                                          <p:spTgt spid="7192"/>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7193"/>
                                        </p:tgtEl>
                                        <p:attrNameLst>
                                          <p:attrName>style.visibility</p:attrName>
                                        </p:attrNameLst>
                                      </p:cBhvr>
                                      <p:to>
                                        <p:strVal val="visible"/>
                                      </p:to>
                                    </p:set>
                                    <p:animEffect transition="in" filter="box(in)">
                                      <p:cBhvr>
                                        <p:cTn id="58" dur="500"/>
                                        <p:tgtEl>
                                          <p:spTgt spid="7193"/>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7194"/>
                                        </p:tgtEl>
                                        <p:attrNameLst>
                                          <p:attrName>style.visibility</p:attrName>
                                        </p:attrNameLst>
                                      </p:cBhvr>
                                      <p:to>
                                        <p:strVal val="visible"/>
                                      </p:to>
                                    </p:set>
                                    <p:animEffect transition="in" filter="box(in)">
                                      <p:cBhvr>
                                        <p:cTn id="61" dur="500"/>
                                        <p:tgtEl>
                                          <p:spTgt spid="7194"/>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7195"/>
                                        </p:tgtEl>
                                        <p:attrNameLst>
                                          <p:attrName>style.visibility</p:attrName>
                                        </p:attrNameLst>
                                      </p:cBhvr>
                                      <p:to>
                                        <p:strVal val="visible"/>
                                      </p:to>
                                    </p:set>
                                    <p:animEffect transition="in" filter="box(in)">
                                      <p:cBhvr>
                                        <p:cTn id="64" dur="500"/>
                                        <p:tgtEl>
                                          <p:spTgt spid="7195"/>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7196"/>
                                        </p:tgtEl>
                                        <p:attrNameLst>
                                          <p:attrName>style.visibility</p:attrName>
                                        </p:attrNameLst>
                                      </p:cBhvr>
                                      <p:to>
                                        <p:strVal val="visible"/>
                                      </p:to>
                                    </p:set>
                                    <p:animEffect transition="in" filter="box(in)">
                                      <p:cBhvr>
                                        <p:cTn id="67" dur="500"/>
                                        <p:tgtEl>
                                          <p:spTgt spid="7196"/>
                                        </p:tgtEl>
                                      </p:cBhvr>
                                    </p:animEffect>
                                  </p:childTnLst>
                                </p:cTn>
                              </p:par>
                            </p:childTnLst>
                          </p:cTn>
                        </p:par>
                        <p:par>
                          <p:cTn id="68" fill="hold" nodeType="afterGroup">
                            <p:stCondLst>
                              <p:cond delay="500"/>
                            </p:stCondLst>
                            <p:childTnLst>
                              <p:par>
                                <p:cTn id="69" presetID="22" presetClass="entr" presetSubtype="1" fill="hold" nodeType="afterEffect">
                                  <p:stCondLst>
                                    <p:cond delay="0"/>
                                  </p:stCondLst>
                                  <p:childTnLst>
                                    <p:set>
                                      <p:cBhvr>
                                        <p:cTn id="70" dur="1" fill="hold">
                                          <p:stCondLst>
                                            <p:cond delay="0"/>
                                          </p:stCondLst>
                                        </p:cTn>
                                        <p:tgtEl>
                                          <p:spTgt spid="7197"/>
                                        </p:tgtEl>
                                        <p:attrNameLst>
                                          <p:attrName>style.visibility</p:attrName>
                                        </p:attrNameLst>
                                      </p:cBhvr>
                                      <p:to>
                                        <p:strVal val="visible"/>
                                      </p:to>
                                    </p:set>
                                    <p:animEffect transition="in" filter="wipe(up)">
                                      <p:cBhvr>
                                        <p:cTn id="71" dur="500"/>
                                        <p:tgtEl>
                                          <p:spTgt spid="7197"/>
                                        </p:tgtEl>
                                      </p:cBhvr>
                                    </p:animEffect>
                                  </p:childTnLst>
                                </p:cTn>
                              </p:par>
                            </p:childTnLst>
                          </p:cTn>
                        </p:par>
                        <p:par>
                          <p:cTn id="72" fill="hold" nodeType="afterGroup">
                            <p:stCondLst>
                              <p:cond delay="1000"/>
                            </p:stCondLst>
                            <p:childTnLst>
                              <p:par>
                                <p:cTn id="73" presetID="4" presetClass="entr" presetSubtype="16" fill="hold" grpId="0" nodeType="afterEffect">
                                  <p:stCondLst>
                                    <p:cond delay="0"/>
                                  </p:stCondLst>
                                  <p:childTnLst>
                                    <p:set>
                                      <p:cBhvr>
                                        <p:cTn id="74" dur="1" fill="hold">
                                          <p:stCondLst>
                                            <p:cond delay="0"/>
                                          </p:stCondLst>
                                        </p:cTn>
                                        <p:tgtEl>
                                          <p:spTgt spid="7200"/>
                                        </p:tgtEl>
                                        <p:attrNameLst>
                                          <p:attrName>style.visibility</p:attrName>
                                        </p:attrNameLst>
                                      </p:cBhvr>
                                      <p:to>
                                        <p:strVal val="visible"/>
                                      </p:to>
                                    </p:set>
                                    <p:animEffect transition="in" filter="box(in)">
                                      <p:cBhvr>
                                        <p:cTn id="75" dur="500"/>
                                        <p:tgtEl>
                                          <p:spTgt spid="7200"/>
                                        </p:tgtEl>
                                      </p:cBhvr>
                                    </p:animEffect>
                                  </p:childTnLst>
                                </p:cTn>
                              </p:par>
                            </p:childTnLst>
                          </p:cTn>
                        </p:par>
                        <p:par>
                          <p:cTn id="76" fill="hold" nodeType="afterGroup">
                            <p:stCondLst>
                              <p:cond delay="1500"/>
                            </p:stCondLst>
                            <p:childTnLst>
                              <p:par>
                                <p:cTn id="77" presetID="22" presetClass="entr" presetSubtype="4" fill="hold" nodeType="afterEffect">
                                  <p:stCondLst>
                                    <p:cond delay="0"/>
                                  </p:stCondLst>
                                  <p:childTnLst>
                                    <p:set>
                                      <p:cBhvr>
                                        <p:cTn id="78" dur="1" fill="hold">
                                          <p:stCondLst>
                                            <p:cond delay="0"/>
                                          </p:stCondLst>
                                        </p:cTn>
                                        <p:tgtEl>
                                          <p:spTgt spid="7198"/>
                                        </p:tgtEl>
                                        <p:attrNameLst>
                                          <p:attrName>style.visibility</p:attrName>
                                        </p:attrNameLst>
                                      </p:cBhvr>
                                      <p:to>
                                        <p:strVal val="visible"/>
                                      </p:to>
                                    </p:set>
                                    <p:animEffect transition="in" filter="wipe(down)">
                                      <p:cBhvr>
                                        <p:cTn id="79" dur="500"/>
                                        <p:tgtEl>
                                          <p:spTgt spid="7198"/>
                                        </p:tgtEl>
                                      </p:cBhvr>
                                    </p:animEffect>
                                  </p:childTnLst>
                                </p:cTn>
                              </p:par>
                            </p:childTnLst>
                          </p:cTn>
                        </p:par>
                        <p:par>
                          <p:cTn id="80" fill="hold" nodeType="afterGroup">
                            <p:stCondLst>
                              <p:cond delay="2000"/>
                            </p:stCondLst>
                            <p:childTnLst>
                              <p:par>
                                <p:cTn id="81" presetID="4" presetClass="entr" presetSubtype="16" fill="hold" grpId="0" nodeType="afterEffect">
                                  <p:stCondLst>
                                    <p:cond delay="0"/>
                                  </p:stCondLst>
                                  <p:childTnLst>
                                    <p:set>
                                      <p:cBhvr>
                                        <p:cTn id="82" dur="1" fill="hold">
                                          <p:stCondLst>
                                            <p:cond delay="0"/>
                                          </p:stCondLst>
                                        </p:cTn>
                                        <p:tgtEl>
                                          <p:spTgt spid="7199"/>
                                        </p:tgtEl>
                                        <p:attrNameLst>
                                          <p:attrName>style.visibility</p:attrName>
                                        </p:attrNameLst>
                                      </p:cBhvr>
                                      <p:to>
                                        <p:strVal val="visible"/>
                                      </p:to>
                                    </p:set>
                                    <p:animEffect transition="in" filter="box(in)">
                                      <p:cBhvr>
                                        <p:cTn id="83" dur="500"/>
                                        <p:tgtEl>
                                          <p:spTgt spid="7199"/>
                                        </p:tgtEl>
                                      </p:cBhvr>
                                    </p:animEffect>
                                  </p:childTnLst>
                                </p:cTn>
                              </p:par>
                              <p:par>
                                <p:cTn id="84" presetID="4" presetClass="entr" presetSubtype="16" fill="hold" grpId="0" nodeType="withEffect">
                                  <p:stCondLst>
                                    <p:cond delay="0"/>
                                  </p:stCondLst>
                                  <p:childTnLst>
                                    <p:set>
                                      <p:cBhvr>
                                        <p:cTn id="85" dur="1" fill="hold">
                                          <p:stCondLst>
                                            <p:cond delay="0"/>
                                          </p:stCondLst>
                                        </p:cTn>
                                        <p:tgtEl>
                                          <p:spTgt spid="7175"/>
                                        </p:tgtEl>
                                        <p:attrNameLst>
                                          <p:attrName>style.visibility</p:attrName>
                                        </p:attrNameLst>
                                      </p:cBhvr>
                                      <p:to>
                                        <p:strVal val="visible"/>
                                      </p:to>
                                    </p:set>
                                    <p:animEffect transition="in" filter="box(in)">
                                      <p:cBhvr>
                                        <p:cTn id="86" dur="500"/>
                                        <p:tgtEl>
                                          <p:spTgt spid="7175"/>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4" presetClass="entr" presetSubtype="10" fill="hold" nodeType="clickEffect">
                                  <p:stCondLst>
                                    <p:cond delay="0"/>
                                  </p:stCondLst>
                                  <p:childTnLst>
                                    <p:set>
                                      <p:cBhvr>
                                        <p:cTn id="90" dur="1" fill="hold">
                                          <p:stCondLst>
                                            <p:cond delay="0"/>
                                          </p:stCondLst>
                                        </p:cTn>
                                        <p:tgtEl>
                                          <p:spTgt spid="5">
                                            <p:txEl>
                                              <p:pRg st="1" end="1"/>
                                            </p:txEl>
                                          </p:spTgt>
                                        </p:tgtEl>
                                        <p:attrNameLst>
                                          <p:attrName>style.visibility</p:attrName>
                                        </p:attrNameLst>
                                      </p:cBhvr>
                                      <p:to>
                                        <p:strVal val="visible"/>
                                      </p:to>
                                    </p:set>
                                    <p:animEffect transition="in" filter="randombar(horizontal)">
                                      <p:cBhvr>
                                        <p:cTn id="91" dur="1000"/>
                                        <p:tgtEl>
                                          <p:spTgt spid="5">
                                            <p:txEl>
                                              <p:pRg st="1" end="1"/>
                                            </p:txEl>
                                          </p:spTgt>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4" presetClass="entr" presetSubtype="10" fill="hold" nodeType="clickEffect">
                                  <p:stCondLst>
                                    <p:cond delay="0"/>
                                  </p:stCondLst>
                                  <p:childTnLst>
                                    <p:set>
                                      <p:cBhvr>
                                        <p:cTn id="95" dur="1" fill="hold">
                                          <p:stCondLst>
                                            <p:cond delay="0"/>
                                          </p:stCondLst>
                                        </p:cTn>
                                        <p:tgtEl>
                                          <p:spTgt spid="6">
                                            <p:txEl>
                                              <p:pRg st="0" end="0"/>
                                            </p:txEl>
                                          </p:spTgt>
                                        </p:tgtEl>
                                        <p:attrNameLst>
                                          <p:attrName>style.visibility</p:attrName>
                                        </p:attrNameLst>
                                      </p:cBhvr>
                                      <p:to>
                                        <p:strVal val="visible"/>
                                      </p:to>
                                    </p:set>
                                    <p:animEffect transition="in" filter="randombar(horizontal)">
                                      <p:cBhvr>
                                        <p:cTn id="96"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nimBg="1"/>
      <p:bldP spid="7176" grpId="0" animBg="1"/>
      <p:bldP spid="7180" grpId="0" animBg="1"/>
      <p:bldP spid="7181" grpId="0" animBg="1"/>
      <p:bldP spid="7182" grpId="0" animBg="1"/>
      <p:bldP spid="7183" grpId="0" animBg="1"/>
      <p:bldP spid="7184" grpId="0" animBg="1"/>
      <p:bldP spid="7185" grpId="0" animBg="1"/>
      <p:bldP spid="7186" grpId="0" animBg="1"/>
      <p:bldP spid="7187" grpId="0" animBg="1"/>
      <p:bldP spid="7188" grpId="0" animBg="1"/>
      <p:bldP spid="7189" grpId="0" animBg="1"/>
      <p:bldP spid="7190" grpId="0" animBg="1"/>
      <p:bldP spid="7191" grpId="0" animBg="1"/>
      <p:bldP spid="7192" grpId="0" animBg="1"/>
      <p:bldP spid="7193" grpId="0" animBg="1"/>
      <p:bldP spid="7194" grpId="0" animBg="1"/>
      <p:bldP spid="7195" grpId="0" animBg="1"/>
      <p:bldP spid="7196" grpId="0" animBg="1"/>
      <p:bldP spid="7199" grpId="0"/>
      <p:bldP spid="7200" grpId="0"/>
      <p:bldP spid="72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close up of a logo&#10;&#10;Description automatically generated">
            <a:extLst>
              <a:ext uri="{FF2B5EF4-FFF2-40B4-BE49-F238E27FC236}">
                <a16:creationId xmlns:a16="http://schemas.microsoft.com/office/drawing/2014/main" id="{8FE78DCF-878E-42AA-9CE3-CA909E9976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 y="1451"/>
            <a:ext cx="12188203" cy="6855097"/>
          </a:xfrm>
          <a:prstGeom prst="rect">
            <a:avLst/>
          </a:prstGeom>
        </p:spPr>
      </p:pic>
      <p:sp>
        <p:nvSpPr>
          <p:cNvPr id="12290" name="Rectangle 2">
            <a:extLst>
              <a:ext uri="{FF2B5EF4-FFF2-40B4-BE49-F238E27FC236}">
                <a16:creationId xmlns:a16="http://schemas.microsoft.com/office/drawing/2014/main" id="{E405E3D6-AE77-4610-ABF0-5C67082C2A13}"/>
              </a:ext>
            </a:extLst>
          </p:cNvPr>
          <p:cNvSpPr>
            <a:spLocks noGrp="1" noChangeArrowheads="1"/>
          </p:cNvSpPr>
          <p:nvPr>
            <p:ph type="title"/>
          </p:nvPr>
        </p:nvSpPr>
        <p:spPr>
          <a:xfrm>
            <a:off x="1774825" y="476250"/>
            <a:ext cx="8686800" cy="920750"/>
          </a:xfrm>
        </p:spPr>
        <p:txBody>
          <a:bodyPr/>
          <a:lstStyle/>
          <a:p>
            <a:r>
              <a:rPr lang="en-US" altLang="en-US" sz="2400"/>
              <a:t>Hukum keppler merupakan hukum – hukum yang menjelaskan tentang gerak planet. </a:t>
            </a:r>
          </a:p>
        </p:txBody>
      </p:sp>
      <p:sp>
        <p:nvSpPr>
          <p:cNvPr id="12291" name="Rectangle 3">
            <a:extLst>
              <a:ext uri="{FF2B5EF4-FFF2-40B4-BE49-F238E27FC236}">
                <a16:creationId xmlns:a16="http://schemas.microsoft.com/office/drawing/2014/main" id="{F8678D97-856A-4E7B-85E1-6EB0FAAC3E73}"/>
              </a:ext>
            </a:extLst>
          </p:cNvPr>
          <p:cNvSpPr>
            <a:spLocks noGrp="1" noChangeArrowheads="1"/>
          </p:cNvSpPr>
          <p:nvPr>
            <p:ph idx="1"/>
          </p:nvPr>
        </p:nvSpPr>
        <p:spPr bwMode="auto">
          <a:xfrm>
            <a:off x="1524000" y="5013326"/>
            <a:ext cx="8732838" cy="1655763"/>
          </a:xfrm>
        </p:spPr>
        <p:txBody>
          <a:bodyPr wrap="square" numCol="1" anchor="t" anchorCtr="0" compatLnSpc="1">
            <a:prstTxWarp prst="textNoShape">
              <a:avLst/>
            </a:prstTxWarp>
          </a:bodyPr>
          <a:lstStyle/>
          <a:p>
            <a:pPr marL="990600" lvl="1" indent="-533400">
              <a:buNone/>
            </a:pPr>
            <a:r>
              <a:rPr lang="en-US" altLang="en-US" sz="3200"/>
              <a:t>1. Hukum I Keppler</a:t>
            </a:r>
          </a:p>
          <a:p>
            <a:pPr marL="609600" indent="-609600">
              <a:buNone/>
            </a:pPr>
            <a:r>
              <a:rPr lang="en-US" altLang="en-US"/>
              <a:t>	Orbit planet berbentuk elips dan matahari terletak pada salah satu titik fokusnya. </a:t>
            </a:r>
          </a:p>
        </p:txBody>
      </p:sp>
      <p:sp>
        <p:nvSpPr>
          <p:cNvPr id="12296" name="Oval 8">
            <a:extLst>
              <a:ext uri="{FF2B5EF4-FFF2-40B4-BE49-F238E27FC236}">
                <a16:creationId xmlns:a16="http://schemas.microsoft.com/office/drawing/2014/main" id="{9189F3F3-36F9-4E71-B6E7-4D2E8B064453}"/>
              </a:ext>
            </a:extLst>
          </p:cNvPr>
          <p:cNvSpPr>
            <a:spLocks noChangeArrowheads="1"/>
          </p:cNvSpPr>
          <p:nvPr/>
        </p:nvSpPr>
        <p:spPr bwMode="auto">
          <a:xfrm>
            <a:off x="3432176" y="1195389"/>
            <a:ext cx="4176713" cy="2232025"/>
          </a:xfrm>
          <a:prstGeom prst="ellipse">
            <a:avLst/>
          </a:prstGeom>
          <a:noFill/>
          <a:ln w="9525">
            <a:solidFill>
              <a:srgbClr val="F0F0AE"/>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2297" name="Oval 9">
            <a:extLst>
              <a:ext uri="{FF2B5EF4-FFF2-40B4-BE49-F238E27FC236}">
                <a16:creationId xmlns:a16="http://schemas.microsoft.com/office/drawing/2014/main" id="{F99FDBBA-A817-4152-BF26-976E67BFE131}"/>
              </a:ext>
            </a:extLst>
          </p:cNvPr>
          <p:cNvSpPr>
            <a:spLocks noChangeArrowheads="1"/>
          </p:cNvSpPr>
          <p:nvPr/>
        </p:nvSpPr>
        <p:spPr bwMode="auto">
          <a:xfrm>
            <a:off x="5303838" y="1052513"/>
            <a:ext cx="360362" cy="360362"/>
          </a:xfrm>
          <a:prstGeom prst="ellipse">
            <a:avLst/>
          </a:prstGeom>
          <a:gradFill rotWithShape="1">
            <a:gsLst>
              <a:gs pos="0">
                <a:srgbClr val="8C3D91"/>
              </a:gs>
              <a:gs pos="12000">
                <a:srgbClr val="7005D4"/>
              </a:gs>
              <a:gs pos="30000">
                <a:srgbClr val="181CC7"/>
              </a:gs>
              <a:gs pos="60001">
                <a:srgbClr val="0A128C"/>
              </a:gs>
              <a:gs pos="100000">
                <a:srgbClr val="0000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grpSp>
        <p:nvGrpSpPr>
          <p:cNvPr id="2" name="Group 14">
            <a:extLst>
              <a:ext uri="{FF2B5EF4-FFF2-40B4-BE49-F238E27FC236}">
                <a16:creationId xmlns:a16="http://schemas.microsoft.com/office/drawing/2014/main" id="{0F86DE37-A644-48D6-8A7D-8D105B8F06E7}"/>
              </a:ext>
            </a:extLst>
          </p:cNvPr>
          <p:cNvGrpSpPr>
            <a:grpSpLocks/>
          </p:cNvGrpSpPr>
          <p:nvPr/>
        </p:nvGrpSpPr>
        <p:grpSpPr bwMode="auto">
          <a:xfrm>
            <a:off x="3863975" y="1627188"/>
            <a:ext cx="1270000" cy="1225550"/>
            <a:chOff x="4022" y="1842"/>
            <a:chExt cx="800" cy="772"/>
          </a:xfrm>
        </p:grpSpPr>
        <p:pic>
          <p:nvPicPr>
            <p:cNvPr id="9233" name="Picture 10" descr="matahari">
              <a:extLst>
                <a:ext uri="{FF2B5EF4-FFF2-40B4-BE49-F238E27FC236}">
                  <a16:creationId xmlns:a16="http://schemas.microsoft.com/office/drawing/2014/main" id="{FFC46B3C-0826-4D48-B16A-4BB0F87BC0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5" y="1979"/>
              <a:ext cx="642"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4" name="AutoShape 13">
              <a:extLst>
                <a:ext uri="{FF2B5EF4-FFF2-40B4-BE49-F238E27FC236}">
                  <a16:creationId xmlns:a16="http://schemas.microsoft.com/office/drawing/2014/main" id="{FE2A5C52-2B3D-43CD-A241-E7FF452A345B}"/>
                </a:ext>
              </a:extLst>
            </p:cNvPr>
            <p:cNvSpPr>
              <a:spLocks noChangeArrowheads="1"/>
            </p:cNvSpPr>
            <p:nvPr/>
          </p:nvSpPr>
          <p:spPr bwMode="auto">
            <a:xfrm>
              <a:off x="4022" y="1842"/>
              <a:ext cx="800" cy="77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9 w 21600"/>
                <a:gd name="T25" fmla="*/ 3162 h 21600"/>
                <a:gd name="T26" fmla="*/ 18441 w 21600"/>
                <a:gd name="T27" fmla="*/ 1843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050" y="10800"/>
                  </a:moveTo>
                  <a:cubicBezTo>
                    <a:pt x="4050" y="14528"/>
                    <a:pt x="7072" y="17550"/>
                    <a:pt x="10800" y="17550"/>
                  </a:cubicBezTo>
                  <a:cubicBezTo>
                    <a:pt x="14528" y="17550"/>
                    <a:pt x="17550" y="14528"/>
                    <a:pt x="17550" y="10800"/>
                  </a:cubicBezTo>
                  <a:cubicBezTo>
                    <a:pt x="17550" y="7072"/>
                    <a:pt x="14528" y="4050"/>
                    <a:pt x="10800" y="4050"/>
                  </a:cubicBezTo>
                  <a:cubicBezTo>
                    <a:pt x="7072" y="4050"/>
                    <a:pt x="4050" y="7072"/>
                    <a:pt x="4050" y="10800"/>
                  </a:cubicBezTo>
                  <a:close/>
                </a:path>
              </a:pathLst>
            </a:custGeom>
            <a:solidFill>
              <a:schemeClr val="tx1"/>
            </a:solidFill>
            <a:ln w="9525">
              <a:solidFill>
                <a:schemeClr val="tx1"/>
              </a:solidFill>
              <a:round/>
              <a:headEnd/>
              <a:tailEnd/>
            </a:ln>
          </p:spPr>
          <p:txBody>
            <a:bodyPr wrap="none" anchor="ctr"/>
            <a:lstStyle/>
            <a:p>
              <a:endParaRPr lang="en-ID"/>
            </a:p>
          </p:txBody>
        </p:sp>
      </p:grpSp>
      <p:sp>
        <p:nvSpPr>
          <p:cNvPr id="12303" name="Text Box 15">
            <a:extLst>
              <a:ext uri="{FF2B5EF4-FFF2-40B4-BE49-F238E27FC236}">
                <a16:creationId xmlns:a16="http://schemas.microsoft.com/office/drawing/2014/main" id="{AADC148F-958E-44C3-98F0-8CCDB0341367}"/>
              </a:ext>
            </a:extLst>
          </p:cNvPr>
          <p:cNvSpPr txBox="1">
            <a:spLocks noChangeArrowheads="1"/>
          </p:cNvSpPr>
          <p:nvPr/>
        </p:nvSpPr>
        <p:spPr bwMode="auto">
          <a:xfrm>
            <a:off x="7896225" y="2132014"/>
            <a:ext cx="151288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Aphelium</a:t>
            </a:r>
          </a:p>
          <a:p>
            <a:pPr eaLnBrk="1" hangingPunct="1">
              <a:spcBef>
                <a:spcPct val="50000"/>
              </a:spcBef>
            </a:pPr>
            <a:r>
              <a:rPr lang="en-US" altLang="en-US">
                <a:latin typeface="Arial" panose="020B0604020202020204" pitchFamily="34" charset="0"/>
              </a:rPr>
              <a:t>(Jarak terjauh planet dari matahari)</a:t>
            </a:r>
          </a:p>
        </p:txBody>
      </p:sp>
      <p:sp>
        <p:nvSpPr>
          <p:cNvPr id="12304" name="Text Box 16">
            <a:extLst>
              <a:ext uri="{FF2B5EF4-FFF2-40B4-BE49-F238E27FC236}">
                <a16:creationId xmlns:a16="http://schemas.microsoft.com/office/drawing/2014/main" id="{1735D830-2286-4424-A421-1BE6597C125A}"/>
              </a:ext>
            </a:extLst>
          </p:cNvPr>
          <p:cNvSpPr txBox="1">
            <a:spLocks noChangeArrowheads="1"/>
          </p:cNvSpPr>
          <p:nvPr/>
        </p:nvSpPr>
        <p:spPr bwMode="auto">
          <a:xfrm>
            <a:off x="1776413" y="2098676"/>
            <a:ext cx="1655762"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Perihelium</a:t>
            </a:r>
          </a:p>
          <a:p>
            <a:pPr eaLnBrk="1" hangingPunct="1">
              <a:spcBef>
                <a:spcPct val="50000"/>
              </a:spcBef>
            </a:pPr>
            <a:r>
              <a:rPr lang="en-US" altLang="en-US">
                <a:latin typeface="Arial" panose="020B0604020202020204" pitchFamily="34" charset="0"/>
              </a:rPr>
              <a:t>(Jarak terdekat planet dari matahari)</a:t>
            </a:r>
          </a:p>
        </p:txBody>
      </p:sp>
      <p:sp>
        <p:nvSpPr>
          <p:cNvPr id="12305" name="Oval 17">
            <a:extLst>
              <a:ext uri="{FF2B5EF4-FFF2-40B4-BE49-F238E27FC236}">
                <a16:creationId xmlns:a16="http://schemas.microsoft.com/office/drawing/2014/main" id="{679E3290-655F-4C75-A48E-44E66C7BB073}"/>
              </a:ext>
            </a:extLst>
          </p:cNvPr>
          <p:cNvSpPr>
            <a:spLocks noChangeArrowheads="1"/>
          </p:cNvSpPr>
          <p:nvPr/>
        </p:nvSpPr>
        <p:spPr bwMode="auto">
          <a:xfrm>
            <a:off x="3384551" y="2266950"/>
            <a:ext cx="73025" cy="71438"/>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2307" name="Oval 19">
            <a:extLst>
              <a:ext uri="{FF2B5EF4-FFF2-40B4-BE49-F238E27FC236}">
                <a16:creationId xmlns:a16="http://schemas.microsoft.com/office/drawing/2014/main" id="{F1C9797B-7885-4C4F-B4AF-FB56D091532C}"/>
              </a:ext>
            </a:extLst>
          </p:cNvPr>
          <p:cNvSpPr>
            <a:spLocks noChangeArrowheads="1"/>
          </p:cNvSpPr>
          <p:nvPr/>
        </p:nvSpPr>
        <p:spPr bwMode="auto">
          <a:xfrm>
            <a:off x="7573964" y="2276475"/>
            <a:ext cx="73025" cy="71438"/>
          </a:xfrm>
          <a:prstGeom prst="ellipse">
            <a:avLst/>
          </a:prstGeom>
          <a:solidFill>
            <a:srgbClr val="FFFF00"/>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2308" name="Line 20">
            <a:extLst>
              <a:ext uri="{FF2B5EF4-FFF2-40B4-BE49-F238E27FC236}">
                <a16:creationId xmlns:a16="http://schemas.microsoft.com/office/drawing/2014/main" id="{ECF7110D-0954-4979-A412-EE269240E5DE}"/>
              </a:ext>
            </a:extLst>
          </p:cNvPr>
          <p:cNvSpPr>
            <a:spLocks noChangeShapeType="1"/>
          </p:cNvSpPr>
          <p:nvPr/>
        </p:nvSpPr>
        <p:spPr bwMode="auto">
          <a:xfrm>
            <a:off x="3411539" y="2276475"/>
            <a:ext cx="719137" cy="0"/>
          </a:xfrm>
          <a:prstGeom prst="line">
            <a:avLst/>
          </a:prstGeom>
          <a:noFill/>
          <a:ln w="9525">
            <a:solidFill>
              <a:srgbClr val="CC0099"/>
            </a:solidFill>
            <a:round/>
            <a:headEnd/>
            <a:tailEnd/>
          </a:ln>
          <a:extLst>
            <a:ext uri="{909E8E84-426E-40DD-AFC4-6F175D3DCCD1}">
              <a14:hiddenFill xmlns:a14="http://schemas.microsoft.com/office/drawing/2010/main">
                <a:noFill/>
              </a14:hiddenFill>
            </a:ext>
          </a:extLst>
        </p:spPr>
        <p:txBody>
          <a:bodyPr/>
          <a:lstStyle/>
          <a:p>
            <a:endParaRPr lang="en-ID"/>
          </a:p>
        </p:txBody>
      </p:sp>
      <p:sp>
        <p:nvSpPr>
          <p:cNvPr id="12309" name="Line 21">
            <a:extLst>
              <a:ext uri="{FF2B5EF4-FFF2-40B4-BE49-F238E27FC236}">
                <a16:creationId xmlns:a16="http://schemas.microsoft.com/office/drawing/2014/main" id="{4743566E-E2C9-4A65-8B9B-84444B686B52}"/>
              </a:ext>
            </a:extLst>
          </p:cNvPr>
          <p:cNvSpPr>
            <a:spLocks noChangeShapeType="1"/>
          </p:cNvSpPr>
          <p:nvPr/>
        </p:nvSpPr>
        <p:spPr bwMode="auto">
          <a:xfrm>
            <a:off x="4873626" y="2276475"/>
            <a:ext cx="2735263" cy="0"/>
          </a:xfrm>
          <a:prstGeom prst="line">
            <a:avLst/>
          </a:prstGeom>
          <a:noFill/>
          <a:ln w="9525">
            <a:solidFill>
              <a:srgbClr val="CC0099"/>
            </a:solidFill>
            <a:round/>
            <a:headEnd/>
            <a:tailEnd/>
          </a:ln>
          <a:extLst>
            <a:ext uri="{909E8E84-426E-40DD-AFC4-6F175D3DCCD1}">
              <a14:hiddenFill xmlns:a14="http://schemas.microsoft.com/office/drawing/2010/main">
                <a:noFill/>
              </a14:hiddenFill>
            </a:ext>
          </a:extLst>
        </p:spPr>
        <p:txBody>
          <a:bodyPr/>
          <a:lstStyle/>
          <a:p>
            <a:endParaRPr lang="en-ID"/>
          </a:p>
        </p:txBody>
      </p:sp>
      <p:sp>
        <p:nvSpPr>
          <p:cNvPr id="12311" name="Rectangle 23">
            <a:extLst>
              <a:ext uri="{FF2B5EF4-FFF2-40B4-BE49-F238E27FC236}">
                <a16:creationId xmlns:a16="http://schemas.microsoft.com/office/drawing/2014/main" id="{4BD53B8B-6A40-4F5A-9656-03AF3F7D45ED}"/>
              </a:ext>
            </a:extLst>
          </p:cNvPr>
          <p:cNvSpPr>
            <a:spLocks noChangeArrowheads="1"/>
          </p:cNvSpPr>
          <p:nvPr/>
        </p:nvSpPr>
        <p:spPr bwMode="auto">
          <a:xfrm>
            <a:off x="1774825" y="65088"/>
            <a:ext cx="28146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a:latin typeface="Arial" panose="020B0604020202020204" pitchFamily="34" charset="0"/>
              </a:rPr>
              <a:t>Hukum Keppler</a:t>
            </a:r>
          </a:p>
        </p:txBody>
      </p:sp>
      <p:sp>
        <p:nvSpPr>
          <p:cNvPr id="12312" name="Rectangle 24">
            <a:extLst>
              <a:ext uri="{FF2B5EF4-FFF2-40B4-BE49-F238E27FC236}">
                <a16:creationId xmlns:a16="http://schemas.microsoft.com/office/drawing/2014/main" id="{25E83E2F-DD86-443F-AE37-FCB7BD39D857}"/>
              </a:ext>
            </a:extLst>
          </p:cNvPr>
          <p:cNvSpPr>
            <a:spLocks noChangeArrowheads="1"/>
          </p:cNvSpPr>
          <p:nvPr/>
        </p:nvSpPr>
        <p:spPr bwMode="auto">
          <a:xfrm>
            <a:off x="1992314" y="4005264"/>
            <a:ext cx="8459787"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spcBef>
                <a:spcPct val="20000"/>
              </a:spcBef>
            </a:pPr>
            <a:r>
              <a:rPr lang="en-US" altLang="en-US" sz="2800">
                <a:latin typeface="Arial" panose="020B0604020202020204" pitchFamily="34" charset="0"/>
              </a:rPr>
              <a:t>Garis edar planet (orbit ) adalah lintasan yang dilalui planet saat mengitari matahari.</a:t>
            </a:r>
          </a:p>
        </p:txBody>
      </p:sp>
      <p:sp>
        <p:nvSpPr>
          <p:cNvPr id="12313" name="Text Box 25">
            <a:extLst>
              <a:ext uri="{FF2B5EF4-FFF2-40B4-BE49-F238E27FC236}">
                <a16:creationId xmlns:a16="http://schemas.microsoft.com/office/drawing/2014/main" id="{50A2C155-A932-4958-AE46-6E40FC376FE8}"/>
              </a:ext>
            </a:extLst>
          </p:cNvPr>
          <p:cNvSpPr txBox="1">
            <a:spLocks noChangeArrowheads="1"/>
          </p:cNvSpPr>
          <p:nvPr/>
        </p:nvSpPr>
        <p:spPr bwMode="auto">
          <a:xfrm>
            <a:off x="7680326" y="1125538"/>
            <a:ext cx="1439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Orbit Planet</a:t>
            </a:r>
          </a:p>
        </p:txBody>
      </p:sp>
      <p:sp>
        <p:nvSpPr>
          <p:cNvPr id="12314" name="Line 26">
            <a:extLst>
              <a:ext uri="{FF2B5EF4-FFF2-40B4-BE49-F238E27FC236}">
                <a16:creationId xmlns:a16="http://schemas.microsoft.com/office/drawing/2014/main" id="{ACEC24A3-D2BC-47DF-9CF3-AC10113988F0}"/>
              </a:ext>
            </a:extLst>
          </p:cNvPr>
          <p:cNvSpPr>
            <a:spLocks noChangeShapeType="1"/>
          </p:cNvSpPr>
          <p:nvPr/>
        </p:nvSpPr>
        <p:spPr bwMode="auto">
          <a:xfrm flipV="1">
            <a:off x="6959600" y="1341439"/>
            <a:ext cx="649288" cy="142875"/>
          </a:xfrm>
          <a:prstGeom prst="line">
            <a:avLst/>
          </a:prstGeom>
          <a:noFill/>
          <a:ln w="9525">
            <a:solidFill>
              <a:srgbClr val="FCEDEA"/>
            </a:solidFill>
            <a:round/>
            <a:headEnd/>
            <a:tailEnd type="triangle" w="med" len="med"/>
          </a:ln>
          <a:extLst>
            <a:ext uri="{909E8E84-426E-40DD-AFC4-6F175D3DCCD1}">
              <a14:hiddenFill xmlns:a14="http://schemas.microsoft.com/office/drawing/2010/main">
                <a:noFill/>
              </a14:hiddenFill>
            </a:ext>
          </a:extLst>
        </p:spPr>
        <p:txBody>
          <a:bodyPr/>
          <a:lstStyle/>
          <a:p>
            <a:endParaRPr lang="en-ID"/>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2311"/>
                                        </p:tgtEl>
                                        <p:attrNameLst>
                                          <p:attrName>style.visibility</p:attrName>
                                        </p:attrNameLst>
                                      </p:cBhvr>
                                      <p:to>
                                        <p:strVal val="visible"/>
                                      </p:to>
                                    </p:set>
                                    <p:animEffect transition="in" filter="fade">
                                      <p:cBhvr>
                                        <p:cTn id="7" dur="770" decel="100000"/>
                                        <p:tgtEl>
                                          <p:spTgt spid="12311"/>
                                        </p:tgtEl>
                                      </p:cBhvr>
                                    </p:animEffect>
                                    <p:animScale>
                                      <p:cBhvr>
                                        <p:cTn id="8" dur="770" decel="100000"/>
                                        <p:tgtEl>
                                          <p:spTgt spid="12311"/>
                                        </p:tgtEl>
                                      </p:cBhvr>
                                      <p:from x="10000" y="10000"/>
                                      <p:to x="200000" y="450000"/>
                                    </p:animScale>
                                    <p:animScale>
                                      <p:cBhvr>
                                        <p:cTn id="9" dur="1230" accel="100000" fill="hold">
                                          <p:stCondLst>
                                            <p:cond delay="770"/>
                                          </p:stCondLst>
                                        </p:cTn>
                                        <p:tgtEl>
                                          <p:spTgt spid="12311"/>
                                        </p:tgtEl>
                                      </p:cBhvr>
                                      <p:from x="200000" y="450000"/>
                                      <p:to x="100000" y="100000"/>
                                    </p:animScale>
                                    <p:set>
                                      <p:cBhvr>
                                        <p:cTn id="10" dur="770" fill="hold"/>
                                        <p:tgtEl>
                                          <p:spTgt spid="12311"/>
                                        </p:tgtEl>
                                        <p:attrNameLst>
                                          <p:attrName>ppt_x</p:attrName>
                                        </p:attrNameLst>
                                      </p:cBhvr>
                                      <p:to>
                                        <p:strVal val="(0.5)"/>
                                      </p:to>
                                    </p:set>
                                    <p:anim from="(0.5)" to="(#ppt_x)" calcmode="lin" valueType="num">
                                      <p:cBhvr>
                                        <p:cTn id="11" dur="1230" accel="100000" fill="hold">
                                          <p:stCondLst>
                                            <p:cond delay="770"/>
                                          </p:stCondLst>
                                        </p:cTn>
                                        <p:tgtEl>
                                          <p:spTgt spid="12311"/>
                                        </p:tgtEl>
                                        <p:attrNameLst>
                                          <p:attrName>ppt_x</p:attrName>
                                        </p:attrNameLst>
                                      </p:cBhvr>
                                    </p:anim>
                                    <p:set>
                                      <p:cBhvr>
                                        <p:cTn id="12" dur="770" fill="hold"/>
                                        <p:tgtEl>
                                          <p:spTgt spid="12311"/>
                                        </p:tgtEl>
                                        <p:attrNameLst>
                                          <p:attrName>ppt_y</p:attrName>
                                        </p:attrNameLst>
                                      </p:cBhvr>
                                      <p:to>
                                        <p:strVal val="(#ppt_y+0.4)"/>
                                      </p:to>
                                    </p:set>
                                    <p:anim from="(#ppt_y+0.4)" to="(#ppt_y)" calcmode="lin" valueType="num">
                                      <p:cBhvr>
                                        <p:cTn id="13" dur="1230" accel="100000" fill="hold">
                                          <p:stCondLst>
                                            <p:cond delay="770"/>
                                          </p:stCondLst>
                                        </p:cTn>
                                        <p:tgtEl>
                                          <p:spTgt spid="12311"/>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9" presetClass="entr" presetSubtype="0" decel="100000" fill="hold" grpId="0" nodeType="clickEffect">
                                  <p:stCondLst>
                                    <p:cond delay="0"/>
                                  </p:stCondLst>
                                  <p:childTnLst>
                                    <p:set>
                                      <p:cBhvr>
                                        <p:cTn id="17" dur="1" fill="hold">
                                          <p:stCondLst>
                                            <p:cond delay="0"/>
                                          </p:stCondLst>
                                        </p:cTn>
                                        <p:tgtEl>
                                          <p:spTgt spid="12290"/>
                                        </p:tgtEl>
                                        <p:attrNameLst>
                                          <p:attrName>style.visibility</p:attrName>
                                        </p:attrNameLst>
                                      </p:cBhvr>
                                      <p:to>
                                        <p:strVal val="visible"/>
                                      </p:to>
                                    </p:set>
                                    <p:anim calcmode="lin" valueType="num">
                                      <p:cBhvr>
                                        <p:cTn id="18" dur="3000" fill="hold"/>
                                        <p:tgtEl>
                                          <p:spTgt spid="12290"/>
                                        </p:tgtEl>
                                        <p:attrNameLst>
                                          <p:attrName>ppt_w</p:attrName>
                                        </p:attrNameLst>
                                      </p:cBhvr>
                                      <p:tavLst>
                                        <p:tav tm="0">
                                          <p:val>
                                            <p:fltVal val="0"/>
                                          </p:val>
                                        </p:tav>
                                        <p:tav tm="100000">
                                          <p:val>
                                            <p:strVal val="#ppt_w"/>
                                          </p:val>
                                        </p:tav>
                                      </p:tavLst>
                                    </p:anim>
                                    <p:anim calcmode="lin" valueType="num">
                                      <p:cBhvr>
                                        <p:cTn id="19" dur="3000" fill="hold"/>
                                        <p:tgtEl>
                                          <p:spTgt spid="12290"/>
                                        </p:tgtEl>
                                        <p:attrNameLst>
                                          <p:attrName>ppt_h</p:attrName>
                                        </p:attrNameLst>
                                      </p:cBhvr>
                                      <p:tavLst>
                                        <p:tav tm="0">
                                          <p:val>
                                            <p:fltVal val="0"/>
                                          </p:val>
                                        </p:tav>
                                        <p:tav tm="100000">
                                          <p:val>
                                            <p:strVal val="#ppt_h"/>
                                          </p:val>
                                        </p:tav>
                                      </p:tavLst>
                                    </p:anim>
                                    <p:anim calcmode="lin" valueType="num">
                                      <p:cBhvr>
                                        <p:cTn id="20" dur="3000" fill="hold"/>
                                        <p:tgtEl>
                                          <p:spTgt spid="12290"/>
                                        </p:tgtEl>
                                        <p:attrNameLst>
                                          <p:attrName>style.rotation</p:attrName>
                                        </p:attrNameLst>
                                      </p:cBhvr>
                                      <p:tavLst>
                                        <p:tav tm="0">
                                          <p:val>
                                            <p:fltVal val="360"/>
                                          </p:val>
                                        </p:tav>
                                        <p:tav tm="100000">
                                          <p:val>
                                            <p:fltVal val="0"/>
                                          </p:val>
                                        </p:tav>
                                      </p:tavLst>
                                    </p:anim>
                                    <p:animEffect transition="in" filter="fade">
                                      <p:cBhvr>
                                        <p:cTn id="21" dur="3000"/>
                                        <p:tgtEl>
                                          <p:spTgt spid="12290"/>
                                        </p:tgtEl>
                                      </p:cBhvr>
                                    </p:animEffec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0"/>
                                          </p:stCondLst>
                                        </p:cTn>
                                        <p:tgtEl>
                                          <p:spTgt spid="1229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229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297"/>
                                        </p:tgtEl>
                                        <p:attrNameLst>
                                          <p:attrName>style.visibility</p:attrName>
                                        </p:attrNameLst>
                                      </p:cBhvr>
                                      <p:to>
                                        <p:strVal val="visible"/>
                                      </p:to>
                                    </p:set>
                                  </p:childTnLst>
                                </p:cTn>
                              </p:par>
                            </p:childTnLst>
                          </p:cTn>
                        </p:par>
                        <p:par>
                          <p:cTn id="31" fill="hold" nodeType="afterGroup">
                            <p:stCondLst>
                              <p:cond delay="3000"/>
                            </p:stCondLst>
                            <p:childTnLst>
                              <p:par>
                                <p:cTn id="32" presetID="1" presetClass="path" presetSubtype="0" repeatCount="indefinite" fill="hold" grpId="1" nodeType="afterEffect">
                                  <p:stCondLst>
                                    <p:cond delay="0"/>
                                  </p:stCondLst>
                                  <p:childTnLst>
                                    <p:animMotion origin="layout" path="M 0.00364 -0.00533 C -0.12222 -0.00533 -0.22431 0.06736 -0.22431 0.15717 C -0.22431 0.24676 -0.12222 0.32014 0.00364 0.32014 C 0.12969 0.32014 0.23246 0.24676 0.23246 0.15717 C 0.23246 0.06736 0.12969 -0.00533 0.00364 -0.00533 Z " pathEditMode="relative" rAng="0" ptsTypes="fffff">
                                      <p:cBhvr>
                                        <p:cTn id="33" dur="3000" fill="hold"/>
                                        <p:tgtEl>
                                          <p:spTgt spid="12297"/>
                                        </p:tgtEl>
                                        <p:attrNameLst>
                                          <p:attrName>ppt_x</p:attrName>
                                          <p:attrName>ppt_y</p:attrName>
                                        </p:attrNameLst>
                                      </p:cBhvr>
                                      <p:rCtr x="35" y="16273"/>
                                    </p:animMotion>
                                  </p:childTnLst>
                                </p:cTn>
                              </p:par>
                            </p:childTnLst>
                          </p:cTn>
                        </p:par>
                        <p:par>
                          <p:cTn id="34" fill="hold" nodeType="afterGroup">
                            <p:stCondLst>
                              <p:cond delay="6000"/>
                            </p:stCondLst>
                            <p:childTnLst>
                              <p:par>
                                <p:cTn id="35" presetID="1" presetClass="entr" presetSubtype="0" fill="hold" grpId="0" nodeType="afterEffect">
                                  <p:stCondLst>
                                    <p:cond delay="0"/>
                                  </p:stCondLst>
                                  <p:childTnLst>
                                    <p:set>
                                      <p:cBhvr>
                                        <p:cTn id="36" dur="1" fill="hold">
                                          <p:stCondLst>
                                            <p:cond delay="0"/>
                                          </p:stCondLst>
                                        </p:cTn>
                                        <p:tgtEl>
                                          <p:spTgt spid="12305"/>
                                        </p:tgtEl>
                                        <p:attrNameLst>
                                          <p:attrName>style.visibility</p:attrName>
                                        </p:attrNameLst>
                                      </p:cBhvr>
                                      <p:to>
                                        <p:strVal val="visible"/>
                                      </p:to>
                                    </p:set>
                                  </p:childTnLst>
                                </p:cTn>
                              </p:par>
                              <p:par>
                                <p:cTn id="37" presetID="22" presetClass="entr" presetSubtype="4" fill="hold" nodeType="withEffect">
                                  <p:stCondLst>
                                    <p:cond delay="0"/>
                                  </p:stCondLst>
                                  <p:childTnLst>
                                    <p:set>
                                      <p:cBhvr>
                                        <p:cTn id="38" dur="1" fill="hold">
                                          <p:stCondLst>
                                            <p:cond delay="0"/>
                                          </p:stCondLst>
                                        </p:cTn>
                                        <p:tgtEl>
                                          <p:spTgt spid="12314"/>
                                        </p:tgtEl>
                                        <p:attrNameLst>
                                          <p:attrName>style.visibility</p:attrName>
                                        </p:attrNameLst>
                                      </p:cBhvr>
                                      <p:to>
                                        <p:strVal val="visible"/>
                                      </p:to>
                                    </p:set>
                                    <p:animEffect transition="in" filter="wipe(down)">
                                      <p:cBhvr>
                                        <p:cTn id="39" dur="2000"/>
                                        <p:tgtEl>
                                          <p:spTgt spid="12314"/>
                                        </p:tgtEl>
                                      </p:cBhvr>
                                    </p:animEffect>
                                  </p:childTnLst>
                                </p:cTn>
                              </p:par>
                            </p:childTnLst>
                          </p:cTn>
                        </p:par>
                        <p:par>
                          <p:cTn id="40" fill="hold" nodeType="afterGroup">
                            <p:stCondLst>
                              <p:cond delay="8000"/>
                            </p:stCondLst>
                            <p:childTnLst>
                              <p:par>
                                <p:cTn id="41" presetID="22" presetClass="entr" presetSubtype="8" fill="hold" grpId="0" nodeType="afterEffect">
                                  <p:stCondLst>
                                    <p:cond delay="0"/>
                                  </p:stCondLst>
                                  <p:childTnLst>
                                    <p:set>
                                      <p:cBhvr>
                                        <p:cTn id="42" dur="1" fill="hold">
                                          <p:stCondLst>
                                            <p:cond delay="0"/>
                                          </p:stCondLst>
                                        </p:cTn>
                                        <p:tgtEl>
                                          <p:spTgt spid="12313"/>
                                        </p:tgtEl>
                                        <p:attrNameLst>
                                          <p:attrName>style.visibility</p:attrName>
                                        </p:attrNameLst>
                                      </p:cBhvr>
                                      <p:to>
                                        <p:strVal val="visible"/>
                                      </p:to>
                                    </p:set>
                                    <p:animEffect transition="in" filter="wipe(left)">
                                      <p:cBhvr>
                                        <p:cTn id="43" dur="2000"/>
                                        <p:tgtEl>
                                          <p:spTgt spid="12313"/>
                                        </p:tgtEl>
                                      </p:cBhvr>
                                    </p:animEffect>
                                  </p:childTnLst>
                                </p:cTn>
                              </p:par>
                            </p:childTnLst>
                          </p:cTn>
                        </p:par>
                        <p:par>
                          <p:cTn id="44" fill="hold" nodeType="afterGroup">
                            <p:stCondLst>
                              <p:cond delay="10000"/>
                            </p:stCondLst>
                            <p:childTnLst>
                              <p:par>
                                <p:cTn id="45" presetID="22" presetClass="entr" presetSubtype="2" fill="hold" nodeType="afterEffect">
                                  <p:stCondLst>
                                    <p:cond delay="0"/>
                                  </p:stCondLst>
                                  <p:childTnLst>
                                    <p:set>
                                      <p:cBhvr>
                                        <p:cTn id="46" dur="1" fill="hold">
                                          <p:stCondLst>
                                            <p:cond delay="0"/>
                                          </p:stCondLst>
                                        </p:cTn>
                                        <p:tgtEl>
                                          <p:spTgt spid="12308"/>
                                        </p:tgtEl>
                                        <p:attrNameLst>
                                          <p:attrName>style.visibility</p:attrName>
                                        </p:attrNameLst>
                                      </p:cBhvr>
                                      <p:to>
                                        <p:strVal val="visible"/>
                                      </p:to>
                                    </p:set>
                                    <p:animEffect transition="in" filter="wipe(right)">
                                      <p:cBhvr>
                                        <p:cTn id="47" dur="3000"/>
                                        <p:tgtEl>
                                          <p:spTgt spid="12308"/>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12307"/>
                                        </p:tgtEl>
                                        <p:attrNameLst>
                                          <p:attrName>style.visibility</p:attrName>
                                        </p:attrNameLst>
                                      </p:cBhvr>
                                      <p:to>
                                        <p:strVal val="visible"/>
                                      </p:to>
                                    </p:set>
                                  </p:childTnLst>
                                </p:cTn>
                              </p:par>
                              <p:par>
                                <p:cTn id="50" presetID="22" presetClass="entr" presetSubtype="8" fill="hold" nodeType="withEffect">
                                  <p:stCondLst>
                                    <p:cond delay="0"/>
                                  </p:stCondLst>
                                  <p:childTnLst>
                                    <p:set>
                                      <p:cBhvr>
                                        <p:cTn id="51" dur="1" fill="hold">
                                          <p:stCondLst>
                                            <p:cond delay="0"/>
                                          </p:stCondLst>
                                        </p:cTn>
                                        <p:tgtEl>
                                          <p:spTgt spid="12309"/>
                                        </p:tgtEl>
                                        <p:attrNameLst>
                                          <p:attrName>style.visibility</p:attrName>
                                        </p:attrNameLst>
                                      </p:cBhvr>
                                      <p:to>
                                        <p:strVal val="visible"/>
                                      </p:to>
                                    </p:set>
                                    <p:animEffect transition="in" filter="wipe(left)">
                                      <p:cBhvr>
                                        <p:cTn id="52" dur="2000"/>
                                        <p:tgtEl>
                                          <p:spTgt spid="12309"/>
                                        </p:tgtEl>
                                      </p:cBhvr>
                                    </p:animEffect>
                                  </p:childTnLst>
                                </p:cTn>
                              </p:par>
                            </p:childTnLst>
                          </p:cTn>
                        </p:par>
                        <p:par>
                          <p:cTn id="53" fill="hold" nodeType="afterGroup">
                            <p:stCondLst>
                              <p:cond delay="13000"/>
                            </p:stCondLst>
                            <p:childTnLst>
                              <p:par>
                                <p:cTn id="54" presetID="49" presetClass="entr" presetSubtype="0" decel="100000" fill="hold" grpId="0" nodeType="afterEffect">
                                  <p:stCondLst>
                                    <p:cond delay="0"/>
                                  </p:stCondLst>
                                  <p:childTnLst>
                                    <p:set>
                                      <p:cBhvr>
                                        <p:cTn id="55" dur="1" fill="hold">
                                          <p:stCondLst>
                                            <p:cond delay="0"/>
                                          </p:stCondLst>
                                        </p:cTn>
                                        <p:tgtEl>
                                          <p:spTgt spid="12304"/>
                                        </p:tgtEl>
                                        <p:attrNameLst>
                                          <p:attrName>style.visibility</p:attrName>
                                        </p:attrNameLst>
                                      </p:cBhvr>
                                      <p:to>
                                        <p:strVal val="visible"/>
                                      </p:to>
                                    </p:set>
                                    <p:anim calcmode="lin" valueType="num">
                                      <p:cBhvr>
                                        <p:cTn id="56" dur="500" fill="hold"/>
                                        <p:tgtEl>
                                          <p:spTgt spid="12304"/>
                                        </p:tgtEl>
                                        <p:attrNameLst>
                                          <p:attrName>ppt_w</p:attrName>
                                        </p:attrNameLst>
                                      </p:cBhvr>
                                      <p:tavLst>
                                        <p:tav tm="0">
                                          <p:val>
                                            <p:fltVal val="0"/>
                                          </p:val>
                                        </p:tav>
                                        <p:tav tm="100000">
                                          <p:val>
                                            <p:strVal val="#ppt_w"/>
                                          </p:val>
                                        </p:tav>
                                      </p:tavLst>
                                    </p:anim>
                                    <p:anim calcmode="lin" valueType="num">
                                      <p:cBhvr>
                                        <p:cTn id="57" dur="500" fill="hold"/>
                                        <p:tgtEl>
                                          <p:spTgt spid="12304"/>
                                        </p:tgtEl>
                                        <p:attrNameLst>
                                          <p:attrName>ppt_h</p:attrName>
                                        </p:attrNameLst>
                                      </p:cBhvr>
                                      <p:tavLst>
                                        <p:tav tm="0">
                                          <p:val>
                                            <p:fltVal val="0"/>
                                          </p:val>
                                        </p:tav>
                                        <p:tav tm="100000">
                                          <p:val>
                                            <p:strVal val="#ppt_h"/>
                                          </p:val>
                                        </p:tav>
                                      </p:tavLst>
                                    </p:anim>
                                    <p:anim calcmode="lin" valueType="num">
                                      <p:cBhvr>
                                        <p:cTn id="58" dur="500" fill="hold"/>
                                        <p:tgtEl>
                                          <p:spTgt spid="12304"/>
                                        </p:tgtEl>
                                        <p:attrNameLst>
                                          <p:attrName>style.rotation</p:attrName>
                                        </p:attrNameLst>
                                      </p:cBhvr>
                                      <p:tavLst>
                                        <p:tav tm="0">
                                          <p:val>
                                            <p:fltVal val="360"/>
                                          </p:val>
                                        </p:tav>
                                        <p:tav tm="100000">
                                          <p:val>
                                            <p:fltVal val="0"/>
                                          </p:val>
                                        </p:tav>
                                      </p:tavLst>
                                    </p:anim>
                                    <p:animEffect transition="in" filter="fade">
                                      <p:cBhvr>
                                        <p:cTn id="59" dur="500"/>
                                        <p:tgtEl>
                                          <p:spTgt spid="12304"/>
                                        </p:tgtEl>
                                      </p:cBhvr>
                                    </p:animEffect>
                                  </p:childTnLst>
                                </p:cTn>
                              </p:par>
                              <p:par>
                                <p:cTn id="60" presetID="49" presetClass="entr" presetSubtype="0" decel="100000" fill="hold" grpId="0" nodeType="withEffect">
                                  <p:stCondLst>
                                    <p:cond delay="0"/>
                                  </p:stCondLst>
                                  <p:childTnLst>
                                    <p:set>
                                      <p:cBhvr>
                                        <p:cTn id="61" dur="1" fill="hold">
                                          <p:stCondLst>
                                            <p:cond delay="0"/>
                                          </p:stCondLst>
                                        </p:cTn>
                                        <p:tgtEl>
                                          <p:spTgt spid="12303"/>
                                        </p:tgtEl>
                                        <p:attrNameLst>
                                          <p:attrName>style.visibility</p:attrName>
                                        </p:attrNameLst>
                                      </p:cBhvr>
                                      <p:to>
                                        <p:strVal val="visible"/>
                                      </p:to>
                                    </p:set>
                                    <p:anim calcmode="lin" valueType="num">
                                      <p:cBhvr>
                                        <p:cTn id="62" dur="500" fill="hold"/>
                                        <p:tgtEl>
                                          <p:spTgt spid="12303"/>
                                        </p:tgtEl>
                                        <p:attrNameLst>
                                          <p:attrName>ppt_w</p:attrName>
                                        </p:attrNameLst>
                                      </p:cBhvr>
                                      <p:tavLst>
                                        <p:tav tm="0">
                                          <p:val>
                                            <p:fltVal val="0"/>
                                          </p:val>
                                        </p:tav>
                                        <p:tav tm="100000">
                                          <p:val>
                                            <p:strVal val="#ppt_w"/>
                                          </p:val>
                                        </p:tav>
                                      </p:tavLst>
                                    </p:anim>
                                    <p:anim calcmode="lin" valueType="num">
                                      <p:cBhvr>
                                        <p:cTn id="63" dur="500" fill="hold"/>
                                        <p:tgtEl>
                                          <p:spTgt spid="12303"/>
                                        </p:tgtEl>
                                        <p:attrNameLst>
                                          <p:attrName>ppt_h</p:attrName>
                                        </p:attrNameLst>
                                      </p:cBhvr>
                                      <p:tavLst>
                                        <p:tav tm="0">
                                          <p:val>
                                            <p:fltVal val="0"/>
                                          </p:val>
                                        </p:tav>
                                        <p:tav tm="100000">
                                          <p:val>
                                            <p:strVal val="#ppt_h"/>
                                          </p:val>
                                        </p:tav>
                                      </p:tavLst>
                                    </p:anim>
                                    <p:anim calcmode="lin" valueType="num">
                                      <p:cBhvr>
                                        <p:cTn id="64" dur="500" fill="hold"/>
                                        <p:tgtEl>
                                          <p:spTgt spid="12303"/>
                                        </p:tgtEl>
                                        <p:attrNameLst>
                                          <p:attrName>style.rotation</p:attrName>
                                        </p:attrNameLst>
                                      </p:cBhvr>
                                      <p:tavLst>
                                        <p:tav tm="0">
                                          <p:val>
                                            <p:fltVal val="360"/>
                                          </p:val>
                                        </p:tav>
                                        <p:tav tm="100000">
                                          <p:val>
                                            <p:fltVal val="0"/>
                                          </p:val>
                                        </p:tav>
                                      </p:tavLst>
                                    </p:anim>
                                    <p:animEffect transition="in" filter="fade">
                                      <p:cBhvr>
                                        <p:cTn id="65" dur="500"/>
                                        <p:tgtEl>
                                          <p:spTgt spid="12303"/>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12312"/>
                                        </p:tgtEl>
                                        <p:attrNameLst>
                                          <p:attrName>style.visibility</p:attrName>
                                        </p:attrNameLst>
                                      </p:cBhvr>
                                      <p:to>
                                        <p:strVal val="visible"/>
                                      </p:to>
                                    </p:set>
                                    <p:animEffect transition="in" filter="wipe(left)">
                                      <p:cBhvr>
                                        <p:cTn id="70" dur="500"/>
                                        <p:tgtEl>
                                          <p:spTgt spid="12312"/>
                                        </p:tgtEl>
                                      </p:cBhvr>
                                    </p:animEffect>
                                  </p:childTnLst>
                                </p:cTn>
                              </p:par>
                            </p:childTnLst>
                          </p:cTn>
                        </p:par>
                        <p:par>
                          <p:cTn id="71" fill="hold" nodeType="afterGroup">
                            <p:stCondLst>
                              <p:cond delay="500"/>
                            </p:stCondLst>
                            <p:childTnLst>
                              <p:par>
                                <p:cTn id="72" presetID="26" presetClass="entr" presetSubtype="0" fill="hold" grpId="0" nodeType="afterEffect">
                                  <p:stCondLst>
                                    <p:cond delay="0"/>
                                  </p:stCondLst>
                                  <p:iterate type="lt">
                                    <p:tmPct val="10000"/>
                                  </p:iterate>
                                  <p:childTnLst>
                                    <p:set>
                                      <p:cBhvr>
                                        <p:cTn id="73" dur="1" fill="hold">
                                          <p:stCondLst>
                                            <p:cond delay="0"/>
                                          </p:stCondLst>
                                        </p:cTn>
                                        <p:tgtEl>
                                          <p:spTgt spid="12291">
                                            <p:txEl>
                                              <p:pRg st="0" end="0"/>
                                            </p:txEl>
                                          </p:spTgt>
                                        </p:tgtEl>
                                        <p:attrNameLst>
                                          <p:attrName>style.visibility</p:attrName>
                                        </p:attrNameLst>
                                      </p:cBhvr>
                                      <p:to>
                                        <p:strVal val="visible"/>
                                      </p:to>
                                    </p:set>
                                    <p:animEffect transition="in" filter="wipe(down)">
                                      <p:cBhvr>
                                        <p:cTn id="74" dur="580">
                                          <p:stCondLst>
                                            <p:cond delay="0"/>
                                          </p:stCondLst>
                                        </p:cTn>
                                        <p:tgtEl>
                                          <p:spTgt spid="12291">
                                            <p:txEl>
                                              <p:pRg st="0" end="0"/>
                                            </p:txEl>
                                          </p:spTgt>
                                        </p:tgtEl>
                                      </p:cBhvr>
                                    </p:animEffect>
                                    <p:anim calcmode="lin" valueType="num">
                                      <p:cBhvr>
                                        <p:cTn id="75" dur="1822" tmFilter="0,0; 0.14,0.36; 0.43,0.73; 0.71,0.91; 1.0,1.0">
                                          <p:stCondLst>
                                            <p:cond delay="0"/>
                                          </p:stCondLst>
                                        </p:cTn>
                                        <p:tgtEl>
                                          <p:spTgt spid="12291">
                                            <p:txEl>
                                              <p:pRg st="0" end="0"/>
                                            </p:txEl>
                                          </p:spTgt>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12291">
                                            <p:txEl>
                                              <p:pRg st="0" end="0"/>
                                            </p:txEl>
                                          </p:spTgt>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12291">
                                            <p:txEl>
                                              <p:pRg st="0" end="0"/>
                                            </p:txEl>
                                          </p:spTgt>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12291">
                                            <p:txEl>
                                              <p:pRg st="0" end="0"/>
                                            </p:txEl>
                                          </p:spTgt>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12291">
                                            <p:txEl>
                                              <p:pRg st="0" end="0"/>
                                            </p:txEl>
                                          </p:spTgt>
                                        </p:tgtEl>
                                        <p:attrNameLst>
                                          <p:attrName>ppt_y</p:attrName>
                                        </p:attrNameLst>
                                      </p:cBhvr>
                                      <p:tavLst>
                                        <p:tav tm="0" fmla="#ppt_y-sin(pi*$)/81">
                                          <p:val>
                                            <p:fltVal val="0"/>
                                          </p:val>
                                        </p:tav>
                                        <p:tav tm="100000">
                                          <p:val>
                                            <p:fltVal val="1"/>
                                          </p:val>
                                        </p:tav>
                                      </p:tavLst>
                                    </p:anim>
                                    <p:animScale>
                                      <p:cBhvr>
                                        <p:cTn id="80" dur="26">
                                          <p:stCondLst>
                                            <p:cond delay="650"/>
                                          </p:stCondLst>
                                        </p:cTn>
                                        <p:tgtEl>
                                          <p:spTgt spid="12291">
                                            <p:txEl>
                                              <p:pRg st="0" end="0"/>
                                            </p:txEl>
                                          </p:spTgt>
                                        </p:tgtEl>
                                      </p:cBhvr>
                                      <p:to x="100000" y="60000"/>
                                    </p:animScale>
                                    <p:animScale>
                                      <p:cBhvr>
                                        <p:cTn id="81" dur="166" decel="50000">
                                          <p:stCondLst>
                                            <p:cond delay="676"/>
                                          </p:stCondLst>
                                        </p:cTn>
                                        <p:tgtEl>
                                          <p:spTgt spid="12291">
                                            <p:txEl>
                                              <p:pRg st="0" end="0"/>
                                            </p:txEl>
                                          </p:spTgt>
                                        </p:tgtEl>
                                      </p:cBhvr>
                                      <p:to x="100000" y="100000"/>
                                    </p:animScale>
                                    <p:animScale>
                                      <p:cBhvr>
                                        <p:cTn id="82" dur="26">
                                          <p:stCondLst>
                                            <p:cond delay="1312"/>
                                          </p:stCondLst>
                                        </p:cTn>
                                        <p:tgtEl>
                                          <p:spTgt spid="12291">
                                            <p:txEl>
                                              <p:pRg st="0" end="0"/>
                                            </p:txEl>
                                          </p:spTgt>
                                        </p:tgtEl>
                                      </p:cBhvr>
                                      <p:to x="100000" y="80000"/>
                                    </p:animScale>
                                    <p:animScale>
                                      <p:cBhvr>
                                        <p:cTn id="83" dur="166" decel="50000">
                                          <p:stCondLst>
                                            <p:cond delay="1338"/>
                                          </p:stCondLst>
                                        </p:cTn>
                                        <p:tgtEl>
                                          <p:spTgt spid="12291">
                                            <p:txEl>
                                              <p:pRg st="0" end="0"/>
                                            </p:txEl>
                                          </p:spTgt>
                                        </p:tgtEl>
                                      </p:cBhvr>
                                      <p:to x="100000" y="100000"/>
                                    </p:animScale>
                                    <p:animScale>
                                      <p:cBhvr>
                                        <p:cTn id="84" dur="26">
                                          <p:stCondLst>
                                            <p:cond delay="1642"/>
                                          </p:stCondLst>
                                        </p:cTn>
                                        <p:tgtEl>
                                          <p:spTgt spid="12291">
                                            <p:txEl>
                                              <p:pRg st="0" end="0"/>
                                            </p:txEl>
                                          </p:spTgt>
                                        </p:tgtEl>
                                      </p:cBhvr>
                                      <p:to x="100000" y="90000"/>
                                    </p:animScale>
                                    <p:animScale>
                                      <p:cBhvr>
                                        <p:cTn id="85" dur="166" decel="50000">
                                          <p:stCondLst>
                                            <p:cond delay="1668"/>
                                          </p:stCondLst>
                                        </p:cTn>
                                        <p:tgtEl>
                                          <p:spTgt spid="12291">
                                            <p:txEl>
                                              <p:pRg st="0" end="0"/>
                                            </p:txEl>
                                          </p:spTgt>
                                        </p:tgtEl>
                                      </p:cBhvr>
                                      <p:to x="100000" y="100000"/>
                                    </p:animScale>
                                    <p:animScale>
                                      <p:cBhvr>
                                        <p:cTn id="86" dur="26">
                                          <p:stCondLst>
                                            <p:cond delay="1808"/>
                                          </p:stCondLst>
                                        </p:cTn>
                                        <p:tgtEl>
                                          <p:spTgt spid="12291">
                                            <p:txEl>
                                              <p:pRg st="0" end="0"/>
                                            </p:txEl>
                                          </p:spTgt>
                                        </p:tgtEl>
                                      </p:cBhvr>
                                      <p:to x="100000" y="95000"/>
                                    </p:animScale>
                                    <p:animScale>
                                      <p:cBhvr>
                                        <p:cTn id="87" dur="166" decel="50000">
                                          <p:stCondLst>
                                            <p:cond delay="1834"/>
                                          </p:stCondLst>
                                        </p:cTn>
                                        <p:tgtEl>
                                          <p:spTgt spid="12291">
                                            <p:txEl>
                                              <p:pRg st="0" end="0"/>
                                            </p:txEl>
                                          </p:spTgt>
                                        </p:tgtEl>
                                      </p:cBhvr>
                                      <p:to x="100000" y="100000"/>
                                    </p:animScale>
                                  </p:childTnLst>
                                </p:cTn>
                              </p:par>
                            </p:childTnLst>
                          </p:cTn>
                        </p:par>
                      </p:childTnLst>
                    </p:cTn>
                  </p:par>
                  <p:par>
                    <p:cTn id="88" fill="hold">
                      <p:stCondLst>
                        <p:cond delay="indefinite"/>
                      </p:stCondLst>
                      <p:childTnLst>
                        <p:par>
                          <p:cTn id="89" fill="hold" nodeType="afterGroup">
                            <p:stCondLst>
                              <p:cond delay="0"/>
                            </p:stCondLst>
                            <p:childTnLst>
                              <p:par>
                                <p:cTn id="90" presetID="26" presetClass="entr" presetSubtype="0" fill="hold" grpId="0" nodeType="clickEffect">
                                  <p:stCondLst>
                                    <p:cond delay="0"/>
                                  </p:stCondLst>
                                  <p:iterate type="lt">
                                    <p:tmPct val="10000"/>
                                  </p:iterate>
                                  <p:childTnLst>
                                    <p:set>
                                      <p:cBhvr>
                                        <p:cTn id="91" dur="1" fill="hold">
                                          <p:stCondLst>
                                            <p:cond delay="0"/>
                                          </p:stCondLst>
                                        </p:cTn>
                                        <p:tgtEl>
                                          <p:spTgt spid="12291">
                                            <p:txEl>
                                              <p:pRg st="1" end="1"/>
                                            </p:txEl>
                                          </p:spTgt>
                                        </p:tgtEl>
                                        <p:attrNameLst>
                                          <p:attrName>style.visibility</p:attrName>
                                        </p:attrNameLst>
                                      </p:cBhvr>
                                      <p:to>
                                        <p:strVal val="visible"/>
                                      </p:to>
                                    </p:set>
                                    <p:animEffect transition="in" filter="wipe(down)">
                                      <p:cBhvr>
                                        <p:cTn id="92" dur="580">
                                          <p:stCondLst>
                                            <p:cond delay="0"/>
                                          </p:stCondLst>
                                        </p:cTn>
                                        <p:tgtEl>
                                          <p:spTgt spid="12291">
                                            <p:txEl>
                                              <p:pRg st="1" end="1"/>
                                            </p:txEl>
                                          </p:spTgt>
                                        </p:tgtEl>
                                      </p:cBhvr>
                                    </p:animEffect>
                                    <p:anim calcmode="lin" valueType="num">
                                      <p:cBhvr>
                                        <p:cTn id="93" dur="1822" tmFilter="0,0; 0.14,0.36; 0.43,0.73; 0.71,0.91; 1.0,1.0">
                                          <p:stCondLst>
                                            <p:cond delay="0"/>
                                          </p:stCondLst>
                                        </p:cTn>
                                        <p:tgtEl>
                                          <p:spTgt spid="12291">
                                            <p:txEl>
                                              <p:pRg st="1" end="1"/>
                                            </p:txEl>
                                          </p:spTgt>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12291">
                                            <p:txEl>
                                              <p:pRg st="1" end="1"/>
                                            </p:txEl>
                                          </p:spTgt>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12291">
                                            <p:txEl>
                                              <p:pRg st="1" end="1"/>
                                            </p:txEl>
                                          </p:spTgt>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12291">
                                            <p:txEl>
                                              <p:pRg st="1" end="1"/>
                                            </p:txEl>
                                          </p:spTgt>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12291">
                                            <p:txEl>
                                              <p:pRg st="1" end="1"/>
                                            </p:txEl>
                                          </p:spTgt>
                                        </p:tgtEl>
                                        <p:attrNameLst>
                                          <p:attrName>ppt_y</p:attrName>
                                        </p:attrNameLst>
                                      </p:cBhvr>
                                      <p:tavLst>
                                        <p:tav tm="0" fmla="#ppt_y-sin(pi*$)/81">
                                          <p:val>
                                            <p:fltVal val="0"/>
                                          </p:val>
                                        </p:tav>
                                        <p:tav tm="100000">
                                          <p:val>
                                            <p:fltVal val="1"/>
                                          </p:val>
                                        </p:tav>
                                      </p:tavLst>
                                    </p:anim>
                                    <p:animScale>
                                      <p:cBhvr>
                                        <p:cTn id="98" dur="26">
                                          <p:stCondLst>
                                            <p:cond delay="650"/>
                                          </p:stCondLst>
                                        </p:cTn>
                                        <p:tgtEl>
                                          <p:spTgt spid="12291">
                                            <p:txEl>
                                              <p:pRg st="1" end="1"/>
                                            </p:txEl>
                                          </p:spTgt>
                                        </p:tgtEl>
                                      </p:cBhvr>
                                      <p:to x="100000" y="60000"/>
                                    </p:animScale>
                                    <p:animScale>
                                      <p:cBhvr>
                                        <p:cTn id="99" dur="166" decel="50000">
                                          <p:stCondLst>
                                            <p:cond delay="676"/>
                                          </p:stCondLst>
                                        </p:cTn>
                                        <p:tgtEl>
                                          <p:spTgt spid="12291">
                                            <p:txEl>
                                              <p:pRg st="1" end="1"/>
                                            </p:txEl>
                                          </p:spTgt>
                                        </p:tgtEl>
                                      </p:cBhvr>
                                      <p:to x="100000" y="100000"/>
                                    </p:animScale>
                                    <p:animScale>
                                      <p:cBhvr>
                                        <p:cTn id="100" dur="26">
                                          <p:stCondLst>
                                            <p:cond delay="1312"/>
                                          </p:stCondLst>
                                        </p:cTn>
                                        <p:tgtEl>
                                          <p:spTgt spid="12291">
                                            <p:txEl>
                                              <p:pRg st="1" end="1"/>
                                            </p:txEl>
                                          </p:spTgt>
                                        </p:tgtEl>
                                      </p:cBhvr>
                                      <p:to x="100000" y="80000"/>
                                    </p:animScale>
                                    <p:animScale>
                                      <p:cBhvr>
                                        <p:cTn id="101" dur="166" decel="50000">
                                          <p:stCondLst>
                                            <p:cond delay="1338"/>
                                          </p:stCondLst>
                                        </p:cTn>
                                        <p:tgtEl>
                                          <p:spTgt spid="12291">
                                            <p:txEl>
                                              <p:pRg st="1" end="1"/>
                                            </p:txEl>
                                          </p:spTgt>
                                        </p:tgtEl>
                                      </p:cBhvr>
                                      <p:to x="100000" y="100000"/>
                                    </p:animScale>
                                    <p:animScale>
                                      <p:cBhvr>
                                        <p:cTn id="102" dur="26">
                                          <p:stCondLst>
                                            <p:cond delay="1642"/>
                                          </p:stCondLst>
                                        </p:cTn>
                                        <p:tgtEl>
                                          <p:spTgt spid="12291">
                                            <p:txEl>
                                              <p:pRg st="1" end="1"/>
                                            </p:txEl>
                                          </p:spTgt>
                                        </p:tgtEl>
                                      </p:cBhvr>
                                      <p:to x="100000" y="90000"/>
                                    </p:animScale>
                                    <p:animScale>
                                      <p:cBhvr>
                                        <p:cTn id="103" dur="166" decel="50000">
                                          <p:stCondLst>
                                            <p:cond delay="1668"/>
                                          </p:stCondLst>
                                        </p:cTn>
                                        <p:tgtEl>
                                          <p:spTgt spid="12291">
                                            <p:txEl>
                                              <p:pRg st="1" end="1"/>
                                            </p:txEl>
                                          </p:spTgt>
                                        </p:tgtEl>
                                      </p:cBhvr>
                                      <p:to x="100000" y="100000"/>
                                    </p:animScale>
                                    <p:animScale>
                                      <p:cBhvr>
                                        <p:cTn id="104" dur="26">
                                          <p:stCondLst>
                                            <p:cond delay="1808"/>
                                          </p:stCondLst>
                                        </p:cTn>
                                        <p:tgtEl>
                                          <p:spTgt spid="12291">
                                            <p:txEl>
                                              <p:pRg st="1" end="1"/>
                                            </p:txEl>
                                          </p:spTgt>
                                        </p:tgtEl>
                                      </p:cBhvr>
                                      <p:to x="100000" y="95000"/>
                                    </p:animScale>
                                    <p:animScale>
                                      <p:cBhvr>
                                        <p:cTn id="105" dur="166" decel="50000">
                                          <p:stCondLst>
                                            <p:cond delay="1834"/>
                                          </p:stCondLst>
                                        </p:cTn>
                                        <p:tgtEl>
                                          <p:spTgt spid="12291">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P spid="12296" grpId="0" animBg="1"/>
      <p:bldP spid="12296" grpId="1" animBg="1"/>
      <p:bldP spid="12297" grpId="0" animBg="1"/>
      <p:bldP spid="12297" grpId="1" animBg="1"/>
      <p:bldP spid="12303" grpId="0"/>
      <p:bldP spid="12304" grpId="0"/>
      <p:bldP spid="12305" grpId="0" animBg="1"/>
      <p:bldP spid="12307" grpId="0" animBg="1"/>
      <p:bldP spid="12311" grpId="0"/>
      <p:bldP spid="12312" grpId="0"/>
      <p:bldP spid="123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E3BBB56C-15E4-4939-B82E-E102DC0C9A9C}"/>
              </a:ext>
            </a:extLst>
          </p:cNvPr>
          <p:cNvSpPr>
            <a:spLocks noGrp="1" noChangeArrowheads="1"/>
          </p:cNvSpPr>
          <p:nvPr>
            <p:ph type="title"/>
          </p:nvPr>
        </p:nvSpPr>
        <p:spPr>
          <a:xfrm>
            <a:off x="1524000" y="1"/>
            <a:ext cx="9144000" cy="2017713"/>
          </a:xfrm>
        </p:spPr>
        <p:txBody>
          <a:bodyPr/>
          <a:lstStyle/>
          <a:p>
            <a:br>
              <a:rPr lang="en-US" altLang="en-US"/>
            </a:br>
            <a:endParaRPr lang="en-US" altLang="en-US"/>
          </a:p>
        </p:txBody>
      </p:sp>
      <p:sp>
        <p:nvSpPr>
          <p:cNvPr id="13315" name="Rectangle 3">
            <a:extLst>
              <a:ext uri="{FF2B5EF4-FFF2-40B4-BE49-F238E27FC236}">
                <a16:creationId xmlns:a16="http://schemas.microsoft.com/office/drawing/2014/main" id="{C9FA6114-B4F7-41DD-894D-EF8DF3B1DF18}"/>
              </a:ext>
            </a:extLst>
          </p:cNvPr>
          <p:cNvSpPr>
            <a:spLocks noGrp="1" noChangeArrowheads="1"/>
          </p:cNvSpPr>
          <p:nvPr>
            <p:ph idx="1"/>
          </p:nvPr>
        </p:nvSpPr>
        <p:spPr bwMode="auto">
          <a:xfrm>
            <a:off x="6526214" y="1627188"/>
            <a:ext cx="3927475" cy="3587750"/>
          </a:xfrm>
        </p:spPr>
        <p:txBody>
          <a:bodyPr wrap="square" numCol="1" anchor="t" anchorCtr="0" compatLnSpc="1">
            <a:prstTxWarp prst="textNoShape">
              <a:avLst/>
            </a:prstTxWarp>
          </a:bodyPr>
          <a:lstStyle/>
          <a:p>
            <a:r>
              <a:rPr lang="en-US" altLang="en-US" sz="2400"/>
              <a:t>Jika waktu planet untuk berevolusi dari AB, CD, dan EF adalah sama, </a:t>
            </a:r>
          </a:p>
          <a:p>
            <a:pPr>
              <a:buFontTx/>
              <a:buNone/>
            </a:pPr>
            <a:r>
              <a:rPr lang="en-US" altLang="en-US" sz="2400"/>
              <a:t>    </a:t>
            </a:r>
          </a:p>
          <a:p>
            <a:pPr>
              <a:buFontTx/>
              <a:buNone/>
            </a:pPr>
            <a:r>
              <a:rPr lang="en-US" altLang="en-US" sz="2400"/>
              <a:t>    maka luas AMB = luas CMD = luas EMF, </a:t>
            </a:r>
          </a:p>
          <a:p>
            <a:pPr>
              <a:buFontTx/>
              <a:buNone/>
            </a:pPr>
            <a:endParaRPr lang="en-US" altLang="en-US" sz="800"/>
          </a:p>
          <a:p>
            <a:pPr>
              <a:buFontTx/>
              <a:buNone/>
            </a:pPr>
            <a:r>
              <a:rPr lang="en-US" altLang="en-US" sz="2400"/>
              <a:t>    sehingga kecepatan revolusi planet dari AB&gt;CD&gt;EF. </a:t>
            </a:r>
          </a:p>
        </p:txBody>
      </p:sp>
      <p:sp>
        <p:nvSpPr>
          <p:cNvPr id="13351" name="Arc 39">
            <a:extLst>
              <a:ext uri="{FF2B5EF4-FFF2-40B4-BE49-F238E27FC236}">
                <a16:creationId xmlns:a16="http://schemas.microsoft.com/office/drawing/2014/main" id="{AAC87D3A-DEC0-4F61-B3A0-0F8C1B132E82}"/>
              </a:ext>
            </a:extLst>
          </p:cNvPr>
          <p:cNvSpPr>
            <a:spLocks/>
          </p:cNvSpPr>
          <p:nvPr/>
        </p:nvSpPr>
        <p:spPr bwMode="auto">
          <a:xfrm>
            <a:off x="2928938" y="2670175"/>
            <a:ext cx="3454400" cy="350838"/>
          </a:xfrm>
          <a:custGeom>
            <a:avLst/>
            <a:gdLst>
              <a:gd name="T0" fmla="*/ 2147483646 w 21600"/>
              <a:gd name="T1" fmla="*/ 0 h 2513"/>
              <a:gd name="T2" fmla="*/ 2147483646 w 21600"/>
              <a:gd name="T3" fmla="*/ 2147483646 h 2513"/>
              <a:gd name="T4" fmla="*/ 0 w 21600"/>
              <a:gd name="T5" fmla="*/ 2147483646 h 2513"/>
              <a:gd name="T6" fmla="*/ 0 60000 65536"/>
              <a:gd name="T7" fmla="*/ 0 60000 65536"/>
              <a:gd name="T8" fmla="*/ 0 60000 65536"/>
              <a:gd name="T9" fmla="*/ 0 w 21600"/>
              <a:gd name="T10" fmla="*/ 0 h 2513"/>
              <a:gd name="T11" fmla="*/ 21600 w 21600"/>
              <a:gd name="T12" fmla="*/ 2513 h 2513"/>
            </a:gdLst>
            <a:ahLst/>
            <a:cxnLst>
              <a:cxn ang="T6">
                <a:pos x="T0" y="T1"/>
              </a:cxn>
              <a:cxn ang="T7">
                <a:pos x="T2" y="T3"/>
              </a:cxn>
              <a:cxn ang="T8">
                <a:pos x="T4" y="T5"/>
              </a:cxn>
            </a:cxnLst>
            <a:rect l="T9" t="T10" r="T11" b="T12"/>
            <a:pathLst>
              <a:path w="21600" h="2513" fill="none" extrusionOk="0">
                <a:moveTo>
                  <a:pt x="21556" y="0"/>
                </a:moveTo>
                <a:cubicBezTo>
                  <a:pt x="21585" y="455"/>
                  <a:pt x="21600" y="911"/>
                  <a:pt x="21600" y="1368"/>
                </a:cubicBezTo>
                <a:cubicBezTo>
                  <a:pt x="21600" y="1749"/>
                  <a:pt x="21589" y="2131"/>
                  <a:pt x="21569" y="2512"/>
                </a:cubicBezTo>
              </a:path>
              <a:path w="21600" h="2513" stroke="0" extrusionOk="0">
                <a:moveTo>
                  <a:pt x="21556" y="0"/>
                </a:moveTo>
                <a:cubicBezTo>
                  <a:pt x="21585" y="455"/>
                  <a:pt x="21600" y="911"/>
                  <a:pt x="21600" y="1368"/>
                </a:cubicBezTo>
                <a:cubicBezTo>
                  <a:pt x="21600" y="1749"/>
                  <a:pt x="21589" y="2131"/>
                  <a:pt x="21569" y="2512"/>
                </a:cubicBezTo>
                <a:lnTo>
                  <a:pt x="0" y="1368"/>
                </a:lnTo>
                <a:lnTo>
                  <a:pt x="21556" y="0"/>
                </a:lnTo>
                <a:close/>
              </a:path>
            </a:pathLst>
          </a:custGeom>
          <a:solidFill>
            <a:schemeClr val="accent2"/>
          </a:solidFill>
          <a:ln w="9525">
            <a:solidFill>
              <a:schemeClr val="accent2"/>
            </a:solidFill>
            <a:round/>
            <a:headEnd/>
            <a:tailEnd/>
          </a:ln>
        </p:spPr>
        <p:txBody>
          <a:bodyPr wrap="none" anchor="ctr"/>
          <a:lstStyle/>
          <a:p>
            <a:endParaRPr lang="en-ID"/>
          </a:p>
        </p:txBody>
      </p:sp>
      <p:sp>
        <p:nvSpPr>
          <p:cNvPr id="13357" name="Freeform 45">
            <a:extLst>
              <a:ext uri="{FF2B5EF4-FFF2-40B4-BE49-F238E27FC236}">
                <a16:creationId xmlns:a16="http://schemas.microsoft.com/office/drawing/2014/main" id="{0ACDBAEF-D022-417D-9B2A-9722ABB4E263}"/>
              </a:ext>
            </a:extLst>
          </p:cNvPr>
          <p:cNvSpPr>
            <a:spLocks/>
          </p:cNvSpPr>
          <p:nvPr/>
        </p:nvSpPr>
        <p:spPr bwMode="auto">
          <a:xfrm>
            <a:off x="2919413" y="2836864"/>
            <a:ext cx="1662112" cy="1341437"/>
          </a:xfrm>
          <a:custGeom>
            <a:avLst/>
            <a:gdLst>
              <a:gd name="T0" fmla="*/ 2147483646 w 1047"/>
              <a:gd name="T1" fmla="*/ 2147483646 h 845"/>
              <a:gd name="T2" fmla="*/ 2147483646 w 1047"/>
              <a:gd name="T3" fmla="*/ 2147483646 h 845"/>
              <a:gd name="T4" fmla="*/ 2147483646 w 1047"/>
              <a:gd name="T5" fmla="*/ 2147483646 h 845"/>
              <a:gd name="T6" fmla="*/ 0 w 1047"/>
              <a:gd name="T7" fmla="*/ 0 h 845"/>
              <a:gd name="T8" fmla="*/ 2147483646 w 1047"/>
              <a:gd name="T9" fmla="*/ 2147483646 h 845"/>
              <a:gd name="T10" fmla="*/ 0 60000 65536"/>
              <a:gd name="T11" fmla="*/ 0 60000 65536"/>
              <a:gd name="T12" fmla="*/ 0 60000 65536"/>
              <a:gd name="T13" fmla="*/ 0 60000 65536"/>
              <a:gd name="T14" fmla="*/ 0 60000 65536"/>
              <a:gd name="T15" fmla="*/ 0 w 1047"/>
              <a:gd name="T16" fmla="*/ 0 h 845"/>
              <a:gd name="T17" fmla="*/ 1047 w 1047"/>
              <a:gd name="T18" fmla="*/ 845 h 845"/>
            </a:gdLst>
            <a:ahLst/>
            <a:cxnLst>
              <a:cxn ang="T10">
                <a:pos x="T0" y="T1"/>
              </a:cxn>
              <a:cxn ang="T11">
                <a:pos x="T2" y="T3"/>
              </a:cxn>
              <a:cxn ang="T12">
                <a:pos x="T4" y="T5"/>
              </a:cxn>
              <a:cxn ang="T13">
                <a:pos x="T6" y="T7"/>
              </a:cxn>
              <a:cxn ang="T14">
                <a:pos x="T8" y="T9"/>
              </a:cxn>
            </a:cxnLst>
            <a:rect l="T15" t="T16" r="T17" b="T18"/>
            <a:pathLst>
              <a:path w="1047" h="845">
                <a:moveTo>
                  <a:pt x="5" y="1"/>
                </a:moveTo>
                <a:lnTo>
                  <a:pt x="414" y="798"/>
                </a:lnTo>
                <a:cubicBezTo>
                  <a:pt x="540" y="845"/>
                  <a:pt x="924" y="837"/>
                  <a:pt x="1047" y="804"/>
                </a:cubicBezTo>
                <a:cubicBezTo>
                  <a:pt x="678" y="525"/>
                  <a:pt x="158" y="135"/>
                  <a:pt x="0" y="0"/>
                </a:cubicBezTo>
                <a:lnTo>
                  <a:pt x="5" y="1"/>
                </a:lnTo>
                <a:close/>
              </a:path>
            </a:pathLst>
          </a:custGeom>
          <a:solidFill>
            <a:schemeClr val="accent2"/>
          </a:solidFill>
          <a:ln w="9525">
            <a:solidFill>
              <a:schemeClr val="accent2"/>
            </a:solidFill>
            <a:round/>
            <a:headEnd/>
            <a:tailEnd/>
          </a:ln>
        </p:spPr>
        <p:txBody>
          <a:bodyPr/>
          <a:lstStyle/>
          <a:p>
            <a:endParaRPr lang="en-ID"/>
          </a:p>
        </p:txBody>
      </p:sp>
      <p:sp>
        <p:nvSpPr>
          <p:cNvPr id="13358" name="Freeform 46">
            <a:extLst>
              <a:ext uri="{FF2B5EF4-FFF2-40B4-BE49-F238E27FC236}">
                <a16:creationId xmlns:a16="http://schemas.microsoft.com/office/drawing/2014/main" id="{EFD161DB-0832-4DC2-915A-34709A99144E}"/>
              </a:ext>
            </a:extLst>
          </p:cNvPr>
          <p:cNvSpPr>
            <a:spLocks/>
          </p:cNvSpPr>
          <p:nvPr/>
        </p:nvSpPr>
        <p:spPr bwMode="auto">
          <a:xfrm>
            <a:off x="1765301" y="1917701"/>
            <a:ext cx="1165225" cy="1800225"/>
          </a:xfrm>
          <a:custGeom>
            <a:avLst/>
            <a:gdLst>
              <a:gd name="T0" fmla="*/ 2147483646 w 734"/>
              <a:gd name="T1" fmla="*/ 2147483646 h 1134"/>
              <a:gd name="T2" fmla="*/ 2147483646 w 734"/>
              <a:gd name="T3" fmla="*/ 2147483646 h 1134"/>
              <a:gd name="T4" fmla="*/ 2147483646 w 734"/>
              <a:gd name="T5" fmla="*/ 2147483646 h 1134"/>
              <a:gd name="T6" fmla="*/ 2147483646 w 734"/>
              <a:gd name="T7" fmla="*/ 0 h 1134"/>
              <a:gd name="T8" fmla="*/ 2147483646 w 734"/>
              <a:gd name="T9" fmla="*/ 2147483646 h 1134"/>
              <a:gd name="T10" fmla="*/ 0 60000 65536"/>
              <a:gd name="T11" fmla="*/ 0 60000 65536"/>
              <a:gd name="T12" fmla="*/ 0 60000 65536"/>
              <a:gd name="T13" fmla="*/ 0 60000 65536"/>
              <a:gd name="T14" fmla="*/ 0 60000 65536"/>
              <a:gd name="T15" fmla="*/ 0 w 734"/>
              <a:gd name="T16" fmla="*/ 0 h 1134"/>
              <a:gd name="T17" fmla="*/ 734 w 734"/>
              <a:gd name="T18" fmla="*/ 1134 h 1134"/>
            </a:gdLst>
            <a:ahLst/>
            <a:cxnLst>
              <a:cxn ang="T10">
                <a:pos x="T0" y="T1"/>
              </a:cxn>
              <a:cxn ang="T11">
                <a:pos x="T2" y="T3"/>
              </a:cxn>
              <a:cxn ang="T12">
                <a:pos x="T4" y="T5"/>
              </a:cxn>
              <a:cxn ang="T13">
                <a:pos x="T6" y="T7"/>
              </a:cxn>
              <a:cxn ang="T14">
                <a:pos x="T8" y="T9"/>
              </a:cxn>
            </a:cxnLst>
            <a:rect l="T15" t="T16" r="T17" b="T18"/>
            <a:pathLst>
              <a:path w="734" h="1134">
                <a:moveTo>
                  <a:pt x="9" y="642"/>
                </a:moveTo>
                <a:cubicBezTo>
                  <a:pt x="0" y="840"/>
                  <a:pt x="278" y="1086"/>
                  <a:pt x="384" y="1134"/>
                </a:cubicBezTo>
                <a:lnTo>
                  <a:pt x="734" y="589"/>
                </a:lnTo>
                <a:cubicBezTo>
                  <a:pt x="668" y="447"/>
                  <a:pt x="522" y="153"/>
                  <a:pt x="453" y="0"/>
                </a:cubicBezTo>
                <a:cubicBezTo>
                  <a:pt x="201" y="108"/>
                  <a:pt x="51" y="342"/>
                  <a:pt x="9" y="498"/>
                </a:cubicBezTo>
              </a:path>
            </a:pathLst>
          </a:custGeom>
          <a:solidFill>
            <a:schemeClr val="accent2"/>
          </a:solidFill>
          <a:ln w="9525">
            <a:solidFill>
              <a:schemeClr val="accent2"/>
            </a:solidFill>
            <a:round/>
            <a:headEnd/>
            <a:tailEnd/>
          </a:ln>
        </p:spPr>
        <p:txBody>
          <a:bodyPr/>
          <a:lstStyle/>
          <a:p>
            <a:endParaRPr lang="en-ID"/>
          </a:p>
        </p:txBody>
      </p:sp>
      <p:sp>
        <p:nvSpPr>
          <p:cNvPr id="13346" name="Oval 34">
            <a:extLst>
              <a:ext uri="{FF2B5EF4-FFF2-40B4-BE49-F238E27FC236}">
                <a16:creationId xmlns:a16="http://schemas.microsoft.com/office/drawing/2014/main" id="{E6427E66-257A-46F0-9A27-0B194EC46F0D}"/>
              </a:ext>
            </a:extLst>
          </p:cNvPr>
          <p:cNvSpPr>
            <a:spLocks noChangeArrowheads="1"/>
          </p:cNvSpPr>
          <p:nvPr/>
        </p:nvSpPr>
        <p:spPr bwMode="auto">
          <a:xfrm>
            <a:off x="1774826" y="1557339"/>
            <a:ext cx="4608513" cy="2592387"/>
          </a:xfrm>
          <a:prstGeom prst="ellipse">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3347" name="Oval 35">
            <a:extLst>
              <a:ext uri="{FF2B5EF4-FFF2-40B4-BE49-F238E27FC236}">
                <a16:creationId xmlns:a16="http://schemas.microsoft.com/office/drawing/2014/main" id="{74C6DA5E-9A1E-49C0-94FB-645800601227}"/>
              </a:ext>
            </a:extLst>
          </p:cNvPr>
          <p:cNvSpPr>
            <a:spLocks noChangeArrowheads="1"/>
          </p:cNvSpPr>
          <p:nvPr/>
        </p:nvSpPr>
        <p:spPr bwMode="auto">
          <a:xfrm>
            <a:off x="6205539" y="2708276"/>
            <a:ext cx="287337" cy="288925"/>
          </a:xfrm>
          <a:prstGeom prst="ellipse">
            <a:avLst/>
          </a:prstGeom>
          <a:gradFill rotWithShape="1">
            <a:gsLst>
              <a:gs pos="0">
                <a:srgbClr val="8C3D91"/>
              </a:gs>
              <a:gs pos="12000">
                <a:srgbClr val="7005D4"/>
              </a:gs>
              <a:gs pos="30000">
                <a:srgbClr val="181CC7"/>
              </a:gs>
              <a:gs pos="60001">
                <a:srgbClr val="0A128C"/>
              </a:gs>
              <a:gs pos="100000">
                <a:srgbClr val="0000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grpSp>
        <p:nvGrpSpPr>
          <p:cNvPr id="2" name="Group 4">
            <a:extLst>
              <a:ext uri="{FF2B5EF4-FFF2-40B4-BE49-F238E27FC236}">
                <a16:creationId xmlns:a16="http://schemas.microsoft.com/office/drawing/2014/main" id="{97C5DCB2-EE9C-47DA-BF52-5C08774FC3D1}"/>
              </a:ext>
            </a:extLst>
          </p:cNvPr>
          <p:cNvGrpSpPr>
            <a:grpSpLocks/>
          </p:cNvGrpSpPr>
          <p:nvPr/>
        </p:nvGrpSpPr>
        <p:grpSpPr bwMode="auto">
          <a:xfrm>
            <a:off x="2592388" y="2493963"/>
            <a:ext cx="647700" cy="647700"/>
            <a:chOff x="1565" y="3113"/>
            <a:chExt cx="1089" cy="1026"/>
          </a:xfrm>
        </p:grpSpPr>
        <p:sp>
          <p:nvSpPr>
            <p:cNvPr id="10263" name="Oval 5">
              <a:extLst>
                <a:ext uri="{FF2B5EF4-FFF2-40B4-BE49-F238E27FC236}">
                  <a16:creationId xmlns:a16="http://schemas.microsoft.com/office/drawing/2014/main" id="{AAAD3BA7-AA6C-4F53-A053-162203D3D654}"/>
                </a:ext>
              </a:extLst>
            </p:cNvPr>
            <p:cNvSpPr>
              <a:spLocks noChangeArrowheads="1"/>
            </p:cNvSpPr>
            <p:nvPr/>
          </p:nvSpPr>
          <p:spPr bwMode="auto">
            <a:xfrm>
              <a:off x="1565" y="3113"/>
              <a:ext cx="1088" cy="1026"/>
            </a:xfrm>
            <a:prstGeom prst="ellipse">
              <a:avLst/>
            </a:prstGeom>
            <a:gradFill rotWithShape="1">
              <a:gsLst>
                <a:gs pos="0">
                  <a:schemeClr val="bg1"/>
                </a:gs>
                <a:gs pos="100000">
                  <a:srgbClr val="FF99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0264" name="AutoShape 6">
              <a:extLst>
                <a:ext uri="{FF2B5EF4-FFF2-40B4-BE49-F238E27FC236}">
                  <a16:creationId xmlns:a16="http://schemas.microsoft.com/office/drawing/2014/main" id="{97F548F7-E781-4B70-9BC7-CB09466E68AE}"/>
                </a:ext>
              </a:extLst>
            </p:cNvPr>
            <p:cNvSpPr>
              <a:spLocks noChangeArrowheads="1"/>
            </p:cNvSpPr>
            <p:nvPr/>
          </p:nvSpPr>
          <p:spPr bwMode="auto">
            <a:xfrm>
              <a:off x="1565" y="3113"/>
              <a:ext cx="1089" cy="1026"/>
            </a:xfrm>
            <a:prstGeom prst="star32">
              <a:avLst>
                <a:gd name="adj" fmla="val 3718"/>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
          <p:nvSpPr>
            <p:cNvPr id="10265" name="Oval 7">
              <a:extLst>
                <a:ext uri="{FF2B5EF4-FFF2-40B4-BE49-F238E27FC236}">
                  <a16:creationId xmlns:a16="http://schemas.microsoft.com/office/drawing/2014/main" id="{367D3311-F7D2-4C63-A24C-E061DF79447B}"/>
                </a:ext>
              </a:extLst>
            </p:cNvPr>
            <p:cNvSpPr>
              <a:spLocks noChangeArrowheads="1"/>
            </p:cNvSpPr>
            <p:nvPr/>
          </p:nvSpPr>
          <p:spPr bwMode="auto">
            <a:xfrm>
              <a:off x="1746" y="3294"/>
              <a:ext cx="726" cy="680"/>
            </a:xfrm>
            <a:prstGeom prst="ellipse">
              <a:avLst/>
            </a:prstGeom>
            <a:gradFill rotWithShape="1">
              <a:gsLst>
                <a:gs pos="0">
                  <a:srgbClr val="F0F0AE">
                    <a:alpha val="56000"/>
                  </a:srgbClr>
                </a:gs>
                <a:gs pos="100000">
                  <a:srgbClr val="FFFF66">
                    <a:alpha val="64998"/>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grpSp>
      <p:sp>
        <p:nvSpPr>
          <p:cNvPr id="13359" name="Arc 47">
            <a:extLst>
              <a:ext uri="{FF2B5EF4-FFF2-40B4-BE49-F238E27FC236}">
                <a16:creationId xmlns:a16="http://schemas.microsoft.com/office/drawing/2014/main" id="{775C11F1-D764-45AC-B76C-68FD2AEEE61F}"/>
              </a:ext>
            </a:extLst>
          </p:cNvPr>
          <p:cNvSpPr>
            <a:spLocks/>
          </p:cNvSpPr>
          <p:nvPr/>
        </p:nvSpPr>
        <p:spPr bwMode="auto">
          <a:xfrm>
            <a:off x="1639888" y="1811338"/>
            <a:ext cx="2438400" cy="2012950"/>
          </a:xfrm>
          <a:custGeom>
            <a:avLst/>
            <a:gdLst>
              <a:gd name="T0" fmla="*/ 2147483646 w 21600"/>
              <a:gd name="T1" fmla="*/ 2147483646 h 30964"/>
              <a:gd name="T2" fmla="*/ 2147483646 w 21600"/>
              <a:gd name="T3" fmla="*/ 0 h 30964"/>
              <a:gd name="T4" fmla="*/ 2147483646 w 21600"/>
              <a:gd name="T5" fmla="*/ 2147483646 h 30964"/>
              <a:gd name="T6" fmla="*/ 0 60000 65536"/>
              <a:gd name="T7" fmla="*/ 0 60000 65536"/>
              <a:gd name="T8" fmla="*/ 0 60000 65536"/>
              <a:gd name="T9" fmla="*/ 0 w 21600"/>
              <a:gd name="T10" fmla="*/ 0 h 30964"/>
              <a:gd name="T11" fmla="*/ 21600 w 21600"/>
              <a:gd name="T12" fmla="*/ 30964 h 30964"/>
            </a:gdLst>
            <a:ahLst/>
            <a:cxnLst>
              <a:cxn ang="T6">
                <a:pos x="T0" y="T1"/>
              </a:cxn>
              <a:cxn ang="T7">
                <a:pos x="T2" y="T3"/>
              </a:cxn>
              <a:cxn ang="T8">
                <a:pos x="T4" y="T5"/>
              </a:cxn>
            </a:cxnLst>
            <a:rect l="T9" t="T10" r="T11" b="T12"/>
            <a:pathLst>
              <a:path w="21600" h="30964" fill="none" extrusionOk="0">
                <a:moveTo>
                  <a:pt x="5967" y="30964"/>
                </a:moveTo>
                <a:cubicBezTo>
                  <a:pt x="2137" y="26946"/>
                  <a:pt x="0" y="21608"/>
                  <a:pt x="0" y="16058"/>
                </a:cubicBezTo>
                <a:cubicBezTo>
                  <a:pt x="-1" y="9933"/>
                  <a:pt x="2600" y="4096"/>
                  <a:pt x="7153" y="-1"/>
                </a:cubicBezTo>
              </a:path>
              <a:path w="21600" h="30964" stroke="0" extrusionOk="0">
                <a:moveTo>
                  <a:pt x="5967" y="30964"/>
                </a:moveTo>
                <a:cubicBezTo>
                  <a:pt x="2137" y="26946"/>
                  <a:pt x="0" y="21608"/>
                  <a:pt x="0" y="16058"/>
                </a:cubicBezTo>
                <a:cubicBezTo>
                  <a:pt x="-1" y="9933"/>
                  <a:pt x="2600" y="4096"/>
                  <a:pt x="7153" y="-1"/>
                </a:cubicBezTo>
                <a:lnTo>
                  <a:pt x="21600" y="16058"/>
                </a:lnTo>
                <a:lnTo>
                  <a:pt x="5967" y="30964"/>
                </a:lnTo>
                <a:close/>
              </a:path>
            </a:pathLst>
          </a:custGeom>
          <a:noFill/>
          <a:ln w="9525">
            <a:solidFill>
              <a:schemeClr val="accent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ID"/>
          </a:p>
        </p:txBody>
      </p:sp>
      <p:sp>
        <p:nvSpPr>
          <p:cNvPr id="13360" name="Arc 48">
            <a:extLst>
              <a:ext uri="{FF2B5EF4-FFF2-40B4-BE49-F238E27FC236}">
                <a16:creationId xmlns:a16="http://schemas.microsoft.com/office/drawing/2014/main" id="{F34E9F5F-8EAD-4614-9D2E-1F9497AF8283}"/>
              </a:ext>
            </a:extLst>
          </p:cNvPr>
          <p:cNvSpPr>
            <a:spLocks/>
          </p:cNvSpPr>
          <p:nvPr/>
        </p:nvSpPr>
        <p:spPr bwMode="auto">
          <a:xfrm>
            <a:off x="3656014" y="3070225"/>
            <a:ext cx="998537" cy="1295400"/>
          </a:xfrm>
          <a:custGeom>
            <a:avLst/>
            <a:gdLst>
              <a:gd name="T0" fmla="*/ 2147483646 w 9413"/>
              <a:gd name="T1" fmla="*/ 2147483646 h 21600"/>
              <a:gd name="T2" fmla="*/ 0 w 9413"/>
              <a:gd name="T3" fmla="*/ 2147483646 h 21600"/>
              <a:gd name="T4" fmla="*/ 2147483646 w 9413"/>
              <a:gd name="T5" fmla="*/ 0 h 21600"/>
              <a:gd name="T6" fmla="*/ 0 60000 65536"/>
              <a:gd name="T7" fmla="*/ 0 60000 65536"/>
              <a:gd name="T8" fmla="*/ 0 60000 65536"/>
              <a:gd name="T9" fmla="*/ 0 w 9413"/>
              <a:gd name="T10" fmla="*/ 0 h 21600"/>
              <a:gd name="T11" fmla="*/ 9413 w 9413"/>
              <a:gd name="T12" fmla="*/ 21600 h 21600"/>
            </a:gdLst>
            <a:ahLst/>
            <a:cxnLst>
              <a:cxn ang="T6">
                <a:pos x="T0" y="T1"/>
              </a:cxn>
              <a:cxn ang="T7">
                <a:pos x="T2" y="T3"/>
              </a:cxn>
              <a:cxn ang="T8">
                <a:pos x="T4" y="T5"/>
              </a:cxn>
            </a:cxnLst>
            <a:rect l="T9" t="T10" r="T11" b="T12"/>
            <a:pathLst>
              <a:path w="9413" h="21600" fill="none" extrusionOk="0">
                <a:moveTo>
                  <a:pt x="9413" y="21047"/>
                </a:moveTo>
                <a:cubicBezTo>
                  <a:pt x="7820" y="21414"/>
                  <a:pt x="6192" y="21599"/>
                  <a:pt x="4558" y="21600"/>
                </a:cubicBezTo>
                <a:cubicBezTo>
                  <a:pt x="3025" y="21600"/>
                  <a:pt x="1497" y="21436"/>
                  <a:pt x="0" y="21113"/>
                </a:cubicBezTo>
              </a:path>
              <a:path w="9413" h="21600" stroke="0" extrusionOk="0">
                <a:moveTo>
                  <a:pt x="9413" y="21047"/>
                </a:moveTo>
                <a:cubicBezTo>
                  <a:pt x="7820" y="21414"/>
                  <a:pt x="6192" y="21599"/>
                  <a:pt x="4558" y="21600"/>
                </a:cubicBezTo>
                <a:cubicBezTo>
                  <a:pt x="3025" y="21600"/>
                  <a:pt x="1497" y="21436"/>
                  <a:pt x="0" y="21113"/>
                </a:cubicBezTo>
                <a:lnTo>
                  <a:pt x="4558" y="0"/>
                </a:lnTo>
                <a:lnTo>
                  <a:pt x="9413" y="21047"/>
                </a:lnTo>
                <a:close/>
              </a:path>
            </a:pathLst>
          </a:custGeom>
          <a:noFill/>
          <a:ln w="9525">
            <a:solidFill>
              <a:schemeClr val="accent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ID"/>
          </a:p>
        </p:txBody>
      </p:sp>
      <p:sp>
        <p:nvSpPr>
          <p:cNvPr id="13361" name="Arc 49">
            <a:extLst>
              <a:ext uri="{FF2B5EF4-FFF2-40B4-BE49-F238E27FC236}">
                <a16:creationId xmlns:a16="http://schemas.microsoft.com/office/drawing/2014/main" id="{BDA3936D-63FB-4105-BCD2-574C2BF52398}"/>
              </a:ext>
            </a:extLst>
          </p:cNvPr>
          <p:cNvSpPr>
            <a:spLocks/>
          </p:cNvSpPr>
          <p:nvPr/>
        </p:nvSpPr>
        <p:spPr bwMode="auto">
          <a:xfrm>
            <a:off x="4237038" y="2628901"/>
            <a:ext cx="2290762" cy="417513"/>
          </a:xfrm>
          <a:custGeom>
            <a:avLst/>
            <a:gdLst>
              <a:gd name="T0" fmla="*/ 2147483646 w 21600"/>
              <a:gd name="T1" fmla="*/ 0 h 6951"/>
              <a:gd name="T2" fmla="*/ 2147483646 w 21600"/>
              <a:gd name="T3" fmla="*/ 2147483646 h 6951"/>
              <a:gd name="T4" fmla="*/ 0 w 21600"/>
              <a:gd name="T5" fmla="*/ 2147483646 h 6951"/>
              <a:gd name="T6" fmla="*/ 0 60000 65536"/>
              <a:gd name="T7" fmla="*/ 0 60000 65536"/>
              <a:gd name="T8" fmla="*/ 0 60000 65536"/>
              <a:gd name="T9" fmla="*/ 0 w 21600"/>
              <a:gd name="T10" fmla="*/ 0 h 6951"/>
              <a:gd name="T11" fmla="*/ 21600 w 21600"/>
              <a:gd name="T12" fmla="*/ 6951 h 6951"/>
            </a:gdLst>
            <a:ahLst/>
            <a:cxnLst>
              <a:cxn ang="T6">
                <a:pos x="T0" y="T1"/>
              </a:cxn>
              <a:cxn ang="T7">
                <a:pos x="T2" y="T3"/>
              </a:cxn>
              <a:cxn ang="T8">
                <a:pos x="T4" y="T5"/>
              </a:cxn>
            </a:cxnLst>
            <a:rect l="T9" t="T10" r="T11" b="T12"/>
            <a:pathLst>
              <a:path w="21600" h="6951" fill="none" extrusionOk="0">
                <a:moveTo>
                  <a:pt x="21222" y="0"/>
                </a:moveTo>
                <a:cubicBezTo>
                  <a:pt x="21473" y="1324"/>
                  <a:pt x="21600" y="2670"/>
                  <a:pt x="21600" y="4019"/>
                </a:cubicBezTo>
                <a:cubicBezTo>
                  <a:pt x="21600" y="4999"/>
                  <a:pt x="21533" y="5979"/>
                  <a:pt x="21400" y="6951"/>
                </a:cubicBezTo>
              </a:path>
              <a:path w="21600" h="6951" stroke="0" extrusionOk="0">
                <a:moveTo>
                  <a:pt x="21222" y="0"/>
                </a:moveTo>
                <a:cubicBezTo>
                  <a:pt x="21473" y="1324"/>
                  <a:pt x="21600" y="2670"/>
                  <a:pt x="21600" y="4019"/>
                </a:cubicBezTo>
                <a:cubicBezTo>
                  <a:pt x="21600" y="4999"/>
                  <a:pt x="21533" y="5979"/>
                  <a:pt x="21400" y="6951"/>
                </a:cubicBezTo>
                <a:lnTo>
                  <a:pt x="0" y="4019"/>
                </a:lnTo>
                <a:lnTo>
                  <a:pt x="21222" y="0"/>
                </a:lnTo>
                <a:close/>
              </a:path>
            </a:pathLst>
          </a:custGeom>
          <a:noFill/>
          <a:ln w="9525">
            <a:solidFill>
              <a:schemeClr val="accent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ID"/>
          </a:p>
        </p:txBody>
      </p:sp>
      <p:sp>
        <p:nvSpPr>
          <p:cNvPr id="13362" name="Rectangle 50">
            <a:extLst>
              <a:ext uri="{FF2B5EF4-FFF2-40B4-BE49-F238E27FC236}">
                <a16:creationId xmlns:a16="http://schemas.microsoft.com/office/drawing/2014/main" id="{0526DC9F-5098-45B0-B834-1D0F207B5C49}"/>
              </a:ext>
            </a:extLst>
          </p:cNvPr>
          <p:cNvSpPr>
            <a:spLocks noChangeArrowheads="1"/>
          </p:cNvSpPr>
          <p:nvPr/>
        </p:nvSpPr>
        <p:spPr bwMode="auto">
          <a:xfrm>
            <a:off x="1524000" y="5143501"/>
            <a:ext cx="9144000"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80000"/>
              </a:lnSpc>
              <a:spcBef>
                <a:spcPct val="20000"/>
              </a:spcBef>
            </a:pPr>
            <a:endParaRPr lang="en-US" altLang="en-US" sz="1600">
              <a:solidFill>
                <a:srgbClr val="00FFFF"/>
              </a:solidFill>
              <a:latin typeface="Arial" panose="020B0604020202020204" pitchFamily="34" charset="0"/>
            </a:endParaRPr>
          </a:p>
          <a:p>
            <a:pPr eaLnBrk="1" hangingPunct="1">
              <a:lnSpc>
                <a:spcPct val="80000"/>
              </a:lnSpc>
              <a:spcBef>
                <a:spcPct val="20000"/>
              </a:spcBef>
              <a:buFontTx/>
              <a:buChar char="•"/>
            </a:pPr>
            <a:r>
              <a:rPr lang="en-US" altLang="en-US" sz="2400">
                <a:solidFill>
                  <a:schemeClr val="bg1"/>
                </a:solidFill>
                <a:latin typeface="Arial" panose="020B0604020202020204" pitchFamily="34" charset="0"/>
              </a:rPr>
              <a:t>Semakin dekat matahari revolusi planet semakin cepat.</a:t>
            </a:r>
          </a:p>
          <a:p>
            <a:pPr eaLnBrk="1" hangingPunct="1">
              <a:lnSpc>
                <a:spcPct val="80000"/>
              </a:lnSpc>
              <a:spcBef>
                <a:spcPct val="20000"/>
              </a:spcBef>
              <a:buFontTx/>
              <a:buChar char="•"/>
            </a:pPr>
            <a:r>
              <a:rPr lang="en-US" altLang="en-US" sz="2400">
                <a:solidFill>
                  <a:schemeClr val="bg1"/>
                </a:solidFill>
                <a:latin typeface="Arial" panose="020B0604020202020204" pitchFamily="34" charset="0"/>
              </a:rPr>
              <a:t>Semakin jauh dari matahari revolusi planet semakin lambat. </a:t>
            </a:r>
          </a:p>
        </p:txBody>
      </p:sp>
      <p:sp>
        <p:nvSpPr>
          <p:cNvPr id="13367" name="Rectangle 55">
            <a:extLst>
              <a:ext uri="{FF2B5EF4-FFF2-40B4-BE49-F238E27FC236}">
                <a16:creationId xmlns:a16="http://schemas.microsoft.com/office/drawing/2014/main" id="{C73753C5-4545-4CCA-8BF6-11731152A2B6}"/>
              </a:ext>
            </a:extLst>
          </p:cNvPr>
          <p:cNvSpPr>
            <a:spLocks noChangeArrowheads="1"/>
          </p:cNvSpPr>
          <p:nvPr/>
        </p:nvSpPr>
        <p:spPr bwMode="auto">
          <a:xfrm>
            <a:off x="1703389" y="188914"/>
            <a:ext cx="324008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2800" b="1">
                <a:latin typeface="Arial" panose="020B0604020202020204" pitchFamily="34" charset="0"/>
              </a:rPr>
              <a:t>Hukum II Keppler</a:t>
            </a:r>
          </a:p>
        </p:txBody>
      </p:sp>
      <p:sp>
        <p:nvSpPr>
          <p:cNvPr id="13368" name="Rectangle 56">
            <a:extLst>
              <a:ext uri="{FF2B5EF4-FFF2-40B4-BE49-F238E27FC236}">
                <a16:creationId xmlns:a16="http://schemas.microsoft.com/office/drawing/2014/main" id="{B052014A-4BF5-4D0A-AE5D-E1EE4F055C15}"/>
              </a:ext>
            </a:extLst>
          </p:cNvPr>
          <p:cNvSpPr>
            <a:spLocks noChangeArrowheads="1"/>
          </p:cNvSpPr>
          <p:nvPr/>
        </p:nvSpPr>
        <p:spPr bwMode="auto">
          <a:xfrm>
            <a:off x="1919288" y="692150"/>
            <a:ext cx="8229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buFontTx/>
              <a:buChar char="•"/>
            </a:pPr>
            <a:r>
              <a:rPr lang="en-US" altLang="en-US" sz="2400">
                <a:latin typeface="Arial" panose="020B0604020202020204" pitchFamily="34" charset="0"/>
              </a:rPr>
              <a:t>Garis yang menghubungkan planet ke matahari dalam waktu yang sama, menempuh luasan yang sama.</a:t>
            </a:r>
          </a:p>
        </p:txBody>
      </p:sp>
      <p:sp>
        <p:nvSpPr>
          <p:cNvPr id="13369" name="WordArt 57">
            <a:extLst>
              <a:ext uri="{FF2B5EF4-FFF2-40B4-BE49-F238E27FC236}">
                <a16:creationId xmlns:a16="http://schemas.microsoft.com/office/drawing/2014/main" id="{FCF9C21B-7414-4D08-960F-C641846D8EDE}"/>
              </a:ext>
            </a:extLst>
          </p:cNvPr>
          <p:cNvSpPr>
            <a:spLocks noChangeArrowheads="1" noChangeShapeType="1" noTextEdit="1"/>
          </p:cNvSpPr>
          <p:nvPr/>
        </p:nvSpPr>
        <p:spPr bwMode="auto">
          <a:xfrm rot="5400000">
            <a:off x="2098676" y="1593851"/>
            <a:ext cx="288925" cy="215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vert="wordArtVert" wrap="none" fromWordArt="1">
            <a:prstTxWarp prst="textPlain">
              <a:avLst>
                <a:gd name="adj" fmla="val 50000"/>
              </a:avLst>
            </a:prstTxWarp>
          </a:bodyPr>
          <a:lstStyle/>
          <a:p>
            <a:pPr algn="ctr" fontAlgn="auto"/>
            <a:r>
              <a:rPr lang="en-ID" sz="3600" kern="10" spc="720" normalizeH="1">
                <a:effectLst>
                  <a:outerShdw dist="35921" dir="2700000" algn="ctr" rotWithShape="0">
                    <a:srgbClr val="C0C0C0">
                      <a:alpha val="79999"/>
                    </a:srgbClr>
                  </a:outerShdw>
                </a:effectLst>
                <a:latin typeface="Palatino Linotype" panose="02040502050505030304" pitchFamily="18" charset="0"/>
              </a:rPr>
              <a:t>A</a:t>
            </a:r>
          </a:p>
        </p:txBody>
      </p:sp>
      <p:sp>
        <p:nvSpPr>
          <p:cNvPr id="13370" name="WordArt 58">
            <a:extLst>
              <a:ext uri="{FF2B5EF4-FFF2-40B4-BE49-F238E27FC236}">
                <a16:creationId xmlns:a16="http://schemas.microsoft.com/office/drawing/2014/main" id="{3546267C-C70B-4F5F-ACC0-7B4B6065C4B3}"/>
              </a:ext>
            </a:extLst>
          </p:cNvPr>
          <p:cNvSpPr>
            <a:spLocks noChangeArrowheads="1" noChangeShapeType="1" noTextEdit="1"/>
          </p:cNvSpPr>
          <p:nvPr/>
        </p:nvSpPr>
        <p:spPr bwMode="auto">
          <a:xfrm>
            <a:off x="2063751" y="3933825"/>
            <a:ext cx="288925" cy="215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ID" sz="3600" kern="10">
                <a:effectLst>
                  <a:outerShdw dist="35921" dir="2700000" algn="ctr" rotWithShape="0">
                    <a:srgbClr val="C0C0C0">
                      <a:alpha val="79999"/>
                    </a:srgbClr>
                  </a:outerShdw>
                </a:effectLst>
                <a:latin typeface="Palatino Linotype" panose="02040502050505030304" pitchFamily="18" charset="0"/>
              </a:rPr>
              <a:t>B</a:t>
            </a:r>
          </a:p>
        </p:txBody>
      </p:sp>
      <p:sp>
        <p:nvSpPr>
          <p:cNvPr id="13371" name="WordArt 59">
            <a:extLst>
              <a:ext uri="{FF2B5EF4-FFF2-40B4-BE49-F238E27FC236}">
                <a16:creationId xmlns:a16="http://schemas.microsoft.com/office/drawing/2014/main" id="{A648BD4B-BF5A-45D3-B3B3-530267388E0E}"/>
              </a:ext>
            </a:extLst>
          </p:cNvPr>
          <p:cNvSpPr>
            <a:spLocks noChangeArrowheads="1" noChangeShapeType="1" noTextEdit="1"/>
          </p:cNvSpPr>
          <p:nvPr/>
        </p:nvSpPr>
        <p:spPr bwMode="auto">
          <a:xfrm>
            <a:off x="3287714" y="4221163"/>
            <a:ext cx="288925" cy="215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ID" sz="3600" kern="10">
                <a:effectLst>
                  <a:outerShdw dist="35921" dir="2700000" algn="ctr" rotWithShape="0">
                    <a:srgbClr val="C0C0C0">
                      <a:alpha val="79999"/>
                    </a:srgbClr>
                  </a:outerShdw>
                </a:effectLst>
                <a:latin typeface="Palatino Linotype" panose="02040502050505030304" pitchFamily="18" charset="0"/>
              </a:rPr>
              <a:t>C</a:t>
            </a:r>
          </a:p>
        </p:txBody>
      </p:sp>
      <p:sp>
        <p:nvSpPr>
          <p:cNvPr id="13372" name="WordArt 60">
            <a:extLst>
              <a:ext uri="{FF2B5EF4-FFF2-40B4-BE49-F238E27FC236}">
                <a16:creationId xmlns:a16="http://schemas.microsoft.com/office/drawing/2014/main" id="{2AA91196-2FB1-469B-BFDD-0988C12D859E}"/>
              </a:ext>
            </a:extLst>
          </p:cNvPr>
          <p:cNvSpPr>
            <a:spLocks noChangeArrowheads="1" noChangeShapeType="1" noTextEdit="1"/>
          </p:cNvSpPr>
          <p:nvPr/>
        </p:nvSpPr>
        <p:spPr bwMode="auto">
          <a:xfrm>
            <a:off x="4727576" y="4221163"/>
            <a:ext cx="288925" cy="215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ID" sz="3600" kern="10">
                <a:effectLst>
                  <a:outerShdw dist="35921" dir="2700000" algn="ctr" rotWithShape="0">
                    <a:srgbClr val="C0C0C0">
                      <a:alpha val="79999"/>
                    </a:srgbClr>
                  </a:outerShdw>
                </a:effectLst>
                <a:latin typeface="Palatino Linotype" panose="02040502050505030304" pitchFamily="18" charset="0"/>
              </a:rPr>
              <a:t>D</a:t>
            </a:r>
          </a:p>
        </p:txBody>
      </p:sp>
      <p:sp>
        <p:nvSpPr>
          <p:cNvPr id="13373" name="WordArt 61">
            <a:extLst>
              <a:ext uri="{FF2B5EF4-FFF2-40B4-BE49-F238E27FC236}">
                <a16:creationId xmlns:a16="http://schemas.microsoft.com/office/drawing/2014/main" id="{94E5C73F-0AC3-4B3D-BC71-36936804AE3F}"/>
              </a:ext>
            </a:extLst>
          </p:cNvPr>
          <p:cNvSpPr>
            <a:spLocks noChangeArrowheads="1" noChangeShapeType="1" noTextEdit="1"/>
          </p:cNvSpPr>
          <p:nvPr/>
        </p:nvSpPr>
        <p:spPr bwMode="auto">
          <a:xfrm>
            <a:off x="6383339" y="3141663"/>
            <a:ext cx="288925" cy="215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ID" sz="3600" kern="10">
                <a:effectLst>
                  <a:outerShdw dist="35921" dir="2700000" algn="ctr" rotWithShape="0">
                    <a:srgbClr val="C0C0C0">
                      <a:alpha val="79999"/>
                    </a:srgbClr>
                  </a:outerShdw>
                </a:effectLst>
                <a:latin typeface="Palatino Linotype" panose="02040502050505030304" pitchFamily="18" charset="0"/>
              </a:rPr>
              <a:t>E</a:t>
            </a:r>
          </a:p>
        </p:txBody>
      </p:sp>
      <p:sp>
        <p:nvSpPr>
          <p:cNvPr id="13374" name="WordArt 62">
            <a:extLst>
              <a:ext uri="{FF2B5EF4-FFF2-40B4-BE49-F238E27FC236}">
                <a16:creationId xmlns:a16="http://schemas.microsoft.com/office/drawing/2014/main" id="{5DC6C4DA-F6FD-4BB0-B90C-4B78213F3F6F}"/>
              </a:ext>
            </a:extLst>
          </p:cNvPr>
          <p:cNvSpPr>
            <a:spLocks noChangeArrowheads="1" noChangeShapeType="1" noTextEdit="1"/>
          </p:cNvSpPr>
          <p:nvPr/>
        </p:nvSpPr>
        <p:spPr bwMode="auto">
          <a:xfrm>
            <a:off x="6383339" y="2205038"/>
            <a:ext cx="288925" cy="215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ID" sz="3600" kern="10">
                <a:effectLst>
                  <a:outerShdw dist="35921" dir="2700000" algn="ctr" rotWithShape="0">
                    <a:srgbClr val="C0C0C0">
                      <a:alpha val="79999"/>
                    </a:srgbClr>
                  </a:outerShdw>
                </a:effectLst>
                <a:latin typeface="Palatino Linotype" panose="02040502050505030304" pitchFamily="18" charset="0"/>
              </a:rPr>
              <a:t>F</a:t>
            </a:r>
          </a:p>
        </p:txBody>
      </p:sp>
      <p:sp>
        <p:nvSpPr>
          <p:cNvPr id="13375" name="WordArt 63">
            <a:extLst>
              <a:ext uri="{FF2B5EF4-FFF2-40B4-BE49-F238E27FC236}">
                <a16:creationId xmlns:a16="http://schemas.microsoft.com/office/drawing/2014/main" id="{A5EB9322-A1F2-401F-A9C3-DC35999D6BB6}"/>
              </a:ext>
            </a:extLst>
          </p:cNvPr>
          <p:cNvSpPr>
            <a:spLocks noChangeArrowheads="1" noChangeShapeType="1" noTextEdit="1"/>
          </p:cNvSpPr>
          <p:nvPr/>
        </p:nvSpPr>
        <p:spPr bwMode="auto">
          <a:xfrm>
            <a:off x="2782889" y="2708275"/>
            <a:ext cx="288925" cy="215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ID" sz="3600" kern="10">
                <a:effectLst>
                  <a:outerShdw dist="35921" dir="2700000" algn="ctr" rotWithShape="0">
                    <a:srgbClr val="C0C0C0">
                      <a:alpha val="79999"/>
                    </a:srgbClr>
                  </a:outerShdw>
                </a:effectLst>
                <a:latin typeface="Palatino Linotype" panose="02040502050505030304" pitchFamily="18" charset="0"/>
              </a:rPr>
              <a:t>M</a:t>
            </a:r>
          </a:p>
        </p:txBody>
      </p:sp>
      <p:pic>
        <p:nvPicPr>
          <p:cNvPr id="26" name="Picture 25" descr="A close up of a logo&#10;&#10;Description automatically generated">
            <a:extLst>
              <a:ext uri="{FF2B5EF4-FFF2-40B4-BE49-F238E27FC236}">
                <a16:creationId xmlns:a16="http://schemas.microsoft.com/office/drawing/2014/main" id="{E45B6F70-63AB-4A2E-AB20-556E050101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 y="1451"/>
            <a:ext cx="12188203" cy="685509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3367"/>
                                        </p:tgtEl>
                                        <p:attrNameLst>
                                          <p:attrName>style.visibility</p:attrName>
                                        </p:attrNameLst>
                                      </p:cBhvr>
                                      <p:to>
                                        <p:strVal val="visible"/>
                                      </p:to>
                                    </p:set>
                                    <p:animEffect transition="in" filter="fade">
                                      <p:cBhvr>
                                        <p:cTn id="7" dur="192" decel="100000"/>
                                        <p:tgtEl>
                                          <p:spTgt spid="13367"/>
                                        </p:tgtEl>
                                      </p:cBhvr>
                                    </p:animEffect>
                                    <p:animScale>
                                      <p:cBhvr>
                                        <p:cTn id="8" dur="192" decel="100000"/>
                                        <p:tgtEl>
                                          <p:spTgt spid="13367"/>
                                        </p:tgtEl>
                                      </p:cBhvr>
                                      <p:from x="10000" y="10000"/>
                                      <p:to x="200000" y="450000"/>
                                    </p:animScale>
                                    <p:animScale>
                                      <p:cBhvr>
                                        <p:cTn id="9" dur="308" accel="100000" fill="hold">
                                          <p:stCondLst>
                                            <p:cond delay="192"/>
                                          </p:stCondLst>
                                        </p:cTn>
                                        <p:tgtEl>
                                          <p:spTgt spid="13367"/>
                                        </p:tgtEl>
                                      </p:cBhvr>
                                      <p:from x="200000" y="450000"/>
                                      <p:to x="100000" y="100000"/>
                                    </p:animScale>
                                    <p:set>
                                      <p:cBhvr>
                                        <p:cTn id="10" dur="192" fill="hold"/>
                                        <p:tgtEl>
                                          <p:spTgt spid="13367"/>
                                        </p:tgtEl>
                                        <p:attrNameLst>
                                          <p:attrName>ppt_x</p:attrName>
                                        </p:attrNameLst>
                                      </p:cBhvr>
                                      <p:to>
                                        <p:strVal val="(0.5)"/>
                                      </p:to>
                                    </p:set>
                                    <p:anim from="(0.5)" to="(#ppt_x)" calcmode="lin" valueType="num">
                                      <p:cBhvr>
                                        <p:cTn id="11" dur="308" accel="100000" fill="hold">
                                          <p:stCondLst>
                                            <p:cond delay="192"/>
                                          </p:stCondLst>
                                        </p:cTn>
                                        <p:tgtEl>
                                          <p:spTgt spid="13367"/>
                                        </p:tgtEl>
                                        <p:attrNameLst>
                                          <p:attrName>ppt_x</p:attrName>
                                        </p:attrNameLst>
                                      </p:cBhvr>
                                    </p:anim>
                                    <p:set>
                                      <p:cBhvr>
                                        <p:cTn id="12" dur="192" fill="hold"/>
                                        <p:tgtEl>
                                          <p:spTgt spid="13367"/>
                                        </p:tgtEl>
                                        <p:attrNameLst>
                                          <p:attrName>ppt_y</p:attrName>
                                        </p:attrNameLst>
                                      </p:cBhvr>
                                      <p:to>
                                        <p:strVal val="(#ppt_y+0.4)"/>
                                      </p:to>
                                    </p:set>
                                    <p:anim from="(#ppt_y+0.4)" to="(#ppt_y)" calcmode="lin" valueType="num">
                                      <p:cBhvr>
                                        <p:cTn id="13" dur="308" accel="100000" fill="hold">
                                          <p:stCondLst>
                                            <p:cond delay="192"/>
                                          </p:stCondLst>
                                        </p:cTn>
                                        <p:tgtEl>
                                          <p:spTgt spid="13367"/>
                                        </p:tgtEl>
                                        <p:attrNameLst>
                                          <p:attrName>ppt_y</p:attrName>
                                        </p:attrNameLst>
                                      </p:cBhvr>
                                    </p:anim>
                                  </p:childTnLst>
                                </p:cTn>
                              </p:par>
                            </p:childTnLst>
                          </p:cTn>
                        </p:par>
                        <p:par>
                          <p:cTn id="14" fill="hold" nodeType="afterGroup">
                            <p:stCondLst>
                              <p:cond delay="500"/>
                            </p:stCondLst>
                            <p:childTnLst>
                              <p:par>
                                <p:cTn id="15" presetID="26" presetClass="entr" presetSubtype="0" fill="hold" grpId="0" nodeType="afterEffect">
                                  <p:stCondLst>
                                    <p:cond delay="0"/>
                                  </p:stCondLst>
                                  <p:iterate type="lt">
                                    <p:tmPct val="10000"/>
                                  </p:iterate>
                                  <p:childTnLst>
                                    <p:set>
                                      <p:cBhvr>
                                        <p:cTn id="16" dur="1" fill="hold">
                                          <p:stCondLst>
                                            <p:cond delay="0"/>
                                          </p:stCondLst>
                                        </p:cTn>
                                        <p:tgtEl>
                                          <p:spTgt spid="13368"/>
                                        </p:tgtEl>
                                        <p:attrNameLst>
                                          <p:attrName>style.visibility</p:attrName>
                                        </p:attrNameLst>
                                      </p:cBhvr>
                                      <p:to>
                                        <p:strVal val="visible"/>
                                      </p:to>
                                    </p:set>
                                    <p:animEffect transition="in" filter="wipe(down)">
                                      <p:cBhvr>
                                        <p:cTn id="17" dur="580">
                                          <p:stCondLst>
                                            <p:cond delay="0"/>
                                          </p:stCondLst>
                                        </p:cTn>
                                        <p:tgtEl>
                                          <p:spTgt spid="13368"/>
                                        </p:tgtEl>
                                      </p:cBhvr>
                                    </p:animEffect>
                                    <p:anim calcmode="lin" valueType="num">
                                      <p:cBhvr>
                                        <p:cTn id="18" dur="1822" tmFilter="0,0; 0.14,0.36; 0.43,0.73; 0.71,0.91; 1.0,1.0">
                                          <p:stCondLst>
                                            <p:cond delay="0"/>
                                          </p:stCondLst>
                                        </p:cTn>
                                        <p:tgtEl>
                                          <p:spTgt spid="13368"/>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3368"/>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3368"/>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3368"/>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3368"/>
                                        </p:tgtEl>
                                        <p:attrNameLst>
                                          <p:attrName>ppt_y</p:attrName>
                                        </p:attrNameLst>
                                      </p:cBhvr>
                                      <p:tavLst>
                                        <p:tav tm="0" fmla="#ppt_y-sin(pi*$)/81">
                                          <p:val>
                                            <p:fltVal val="0"/>
                                          </p:val>
                                        </p:tav>
                                        <p:tav tm="100000">
                                          <p:val>
                                            <p:fltVal val="1"/>
                                          </p:val>
                                        </p:tav>
                                      </p:tavLst>
                                    </p:anim>
                                    <p:animScale>
                                      <p:cBhvr>
                                        <p:cTn id="23" dur="26">
                                          <p:stCondLst>
                                            <p:cond delay="650"/>
                                          </p:stCondLst>
                                        </p:cTn>
                                        <p:tgtEl>
                                          <p:spTgt spid="13368"/>
                                        </p:tgtEl>
                                      </p:cBhvr>
                                      <p:to x="100000" y="60000"/>
                                    </p:animScale>
                                    <p:animScale>
                                      <p:cBhvr>
                                        <p:cTn id="24" dur="166" decel="50000">
                                          <p:stCondLst>
                                            <p:cond delay="676"/>
                                          </p:stCondLst>
                                        </p:cTn>
                                        <p:tgtEl>
                                          <p:spTgt spid="13368"/>
                                        </p:tgtEl>
                                      </p:cBhvr>
                                      <p:to x="100000" y="100000"/>
                                    </p:animScale>
                                    <p:animScale>
                                      <p:cBhvr>
                                        <p:cTn id="25" dur="26">
                                          <p:stCondLst>
                                            <p:cond delay="1312"/>
                                          </p:stCondLst>
                                        </p:cTn>
                                        <p:tgtEl>
                                          <p:spTgt spid="13368"/>
                                        </p:tgtEl>
                                      </p:cBhvr>
                                      <p:to x="100000" y="80000"/>
                                    </p:animScale>
                                    <p:animScale>
                                      <p:cBhvr>
                                        <p:cTn id="26" dur="166" decel="50000">
                                          <p:stCondLst>
                                            <p:cond delay="1338"/>
                                          </p:stCondLst>
                                        </p:cTn>
                                        <p:tgtEl>
                                          <p:spTgt spid="13368"/>
                                        </p:tgtEl>
                                      </p:cBhvr>
                                      <p:to x="100000" y="100000"/>
                                    </p:animScale>
                                    <p:animScale>
                                      <p:cBhvr>
                                        <p:cTn id="27" dur="26">
                                          <p:stCondLst>
                                            <p:cond delay="1642"/>
                                          </p:stCondLst>
                                        </p:cTn>
                                        <p:tgtEl>
                                          <p:spTgt spid="13368"/>
                                        </p:tgtEl>
                                      </p:cBhvr>
                                      <p:to x="100000" y="90000"/>
                                    </p:animScale>
                                    <p:animScale>
                                      <p:cBhvr>
                                        <p:cTn id="28" dur="166" decel="50000">
                                          <p:stCondLst>
                                            <p:cond delay="1668"/>
                                          </p:stCondLst>
                                        </p:cTn>
                                        <p:tgtEl>
                                          <p:spTgt spid="13368"/>
                                        </p:tgtEl>
                                      </p:cBhvr>
                                      <p:to x="100000" y="100000"/>
                                    </p:animScale>
                                    <p:animScale>
                                      <p:cBhvr>
                                        <p:cTn id="29" dur="26">
                                          <p:stCondLst>
                                            <p:cond delay="1808"/>
                                          </p:stCondLst>
                                        </p:cTn>
                                        <p:tgtEl>
                                          <p:spTgt spid="13368"/>
                                        </p:tgtEl>
                                      </p:cBhvr>
                                      <p:to x="100000" y="95000"/>
                                    </p:animScale>
                                    <p:animScale>
                                      <p:cBhvr>
                                        <p:cTn id="30" dur="166" decel="50000">
                                          <p:stCondLst>
                                            <p:cond delay="1834"/>
                                          </p:stCondLst>
                                        </p:cTn>
                                        <p:tgtEl>
                                          <p:spTgt spid="13368"/>
                                        </p:tgtEl>
                                      </p:cBhvr>
                                      <p:to x="100000" y="100000"/>
                                    </p:animScale>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346"/>
                                        </p:tgtEl>
                                        <p:attrNameLst>
                                          <p:attrName>style.visibility</p:attrName>
                                        </p:attrNameLst>
                                      </p:cBhvr>
                                      <p:to>
                                        <p:strVal val="visible"/>
                                      </p:to>
                                    </p:set>
                                  </p:childTnLst>
                                </p:cTn>
                              </p:par>
                              <p:par>
                                <p:cTn id="35" presetID="3" presetClass="entr" presetSubtype="0" fill="hold" nodeType="withEffect">
                                  <p:stCondLst>
                                    <p:cond delay="0"/>
                                  </p:stCondLst>
                                  <p:childTnLst>
                                    <p:set>
                                      <p:cBhvr>
                                        <p:cTn id="36" dur="1" fill="hold">
                                          <p:stCondLst>
                                            <p:cond delay="0"/>
                                          </p:stCondLst>
                                        </p:cTn>
                                        <p:tgtEl>
                                          <p:spTgt spid="1337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34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par>
                          <p:cTn id="41" fill="hold" nodeType="afterGroup">
                            <p:stCondLst>
                              <p:cond delay="0"/>
                            </p:stCondLst>
                            <p:childTnLst>
                              <p:par>
                                <p:cTn id="42" presetID="1" presetClass="path" presetSubtype="0" repeatCount="indefinite" fill="hold" grpId="1" nodeType="afterEffect">
                                  <p:stCondLst>
                                    <p:cond delay="0"/>
                                  </p:stCondLst>
                                  <p:childTnLst>
                                    <p:animMotion origin="layout" path="M 0.00382 -0.00023 C 0.00382 -0.1044 -0.10954 -0.18819 -0.24861 -0.18819 C -0.38767 -0.18819 -0.5 -0.10393 -0.5 -0.00023 C -0.5 0.10394 -0.38767 0.18959 -0.24861 0.18959 C -0.10954 0.18959 0.00382 0.10347 0.00382 -0.00023 Z " pathEditMode="fixed" rAng="5400000" ptsTypes="fffff">
                                      <p:cBhvr>
                                        <p:cTn id="43" dur="2000" fill="hold"/>
                                        <p:tgtEl>
                                          <p:spTgt spid="13347"/>
                                        </p:tgtEl>
                                        <p:attrNameLst>
                                          <p:attrName>ppt_x</p:attrName>
                                          <p:attrName>ppt_y</p:attrName>
                                        </p:attrNameLst>
                                      </p:cBhvr>
                                      <p:rCtr x="-25191" y="93"/>
                                    </p:animMotion>
                                  </p:childTnLst>
                                </p:cTn>
                              </p:par>
                            </p:childTnLst>
                          </p:cTn>
                        </p:par>
                        <p:par>
                          <p:cTn id="44" fill="hold" nodeType="afterGroup">
                            <p:stCondLst>
                              <p:cond delay="2000"/>
                            </p:stCondLst>
                            <p:childTnLst>
                              <p:par>
                                <p:cTn id="45" presetID="22" presetClass="entr" presetSubtype="1" fill="hold" nodeType="afterEffect">
                                  <p:stCondLst>
                                    <p:cond delay="0"/>
                                  </p:stCondLst>
                                  <p:childTnLst>
                                    <p:set>
                                      <p:cBhvr>
                                        <p:cTn id="46" dur="1" fill="hold">
                                          <p:stCondLst>
                                            <p:cond delay="0"/>
                                          </p:stCondLst>
                                        </p:cTn>
                                        <p:tgtEl>
                                          <p:spTgt spid="13358"/>
                                        </p:tgtEl>
                                        <p:attrNameLst>
                                          <p:attrName>style.visibility</p:attrName>
                                        </p:attrNameLst>
                                      </p:cBhvr>
                                      <p:to>
                                        <p:strVal val="visible"/>
                                      </p:to>
                                    </p:set>
                                    <p:animEffect transition="in" filter="wipe(up)">
                                      <p:cBhvr>
                                        <p:cTn id="47" dur="1000"/>
                                        <p:tgtEl>
                                          <p:spTgt spid="13358"/>
                                        </p:tgtEl>
                                      </p:cBhvr>
                                    </p:animEffect>
                                  </p:childTnLst>
                                </p:cTn>
                              </p:par>
                              <p:par>
                                <p:cTn id="48" presetID="22" presetClass="entr" presetSubtype="1" fill="hold" nodeType="withEffect">
                                  <p:stCondLst>
                                    <p:cond delay="0"/>
                                  </p:stCondLst>
                                  <p:childTnLst>
                                    <p:set>
                                      <p:cBhvr>
                                        <p:cTn id="49" dur="1" fill="hold">
                                          <p:stCondLst>
                                            <p:cond delay="0"/>
                                          </p:stCondLst>
                                        </p:cTn>
                                        <p:tgtEl>
                                          <p:spTgt spid="13359"/>
                                        </p:tgtEl>
                                        <p:attrNameLst>
                                          <p:attrName>style.visibility</p:attrName>
                                        </p:attrNameLst>
                                      </p:cBhvr>
                                      <p:to>
                                        <p:strVal val="visible"/>
                                      </p:to>
                                    </p:set>
                                    <p:animEffect transition="in" filter="wipe(up)">
                                      <p:cBhvr>
                                        <p:cTn id="50" dur="1000"/>
                                        <p:tgtEl>
                                          <p:spTgt spid="13359"/>
                                        </p:tgtEl>
                                      </p:cBhvr>
                                    </p:animEffect>
                                  </p:childTnLst>
                                </p:cTn>
                              </p:par>
                            </p:childTnLst>
                          </p:cTn>
                        </p:par>
                        <p:par>
                          <p:cTn id="51" fill="hold" nodeType="afterGroup">
                            <p:stCondLst>
                              <p:cond delay="3000"/>
                            </p:stCondLst>
                            <p:childTnLst>
                              <p:par>
                                <p:cTn id="52" presetID="3" presetClass="entr" presetSubtype="0" fill="hold" nodeType="afterEffect">
                                  <p:stCondLst>
                                    <p:cond delay="0"/>
                                  </p:stCondLst>
                                  <p:childTnLst>
                                    <p:set>
                                      <p:cBhvr>
                                        <p:cTn id="53" dur="1" fill="hold">
                                          <p:stCondLst>
                                            <p:cond delay="0"/>
                                          </p:stCondLst>
                                        </p:cTn>
                                        <p:tgtEl>
                                          <p:spTgt spid="13369"/>
                                        </p:tgtEl>
                                        <p:attrNameLst>
                                          <p:attrName>style.visibility</p:attrName>
                                        </p:attrNameLst>
                                      </p:cBhvr>
                                      <p:to>
                                        <p:strVal val="visible"/>
                                      </p:to>
                                    </p:set>
                                  </p:childTnLst>
                                </p:cTn>
                              </p:par>
                              <p:par>
                                <p:cTn id="54" presetID="3" presetClass="entr" presetSubtype="0" fill="hold" nodeType="withEffect">
                                  <p:stCondLst>
                                    <p:cond delay="0"/>
                                  </p:stCondLst>
                                  <p:childTnLst>
                                    <p:set>
                                      <p:cBhvr>
                                        <p:cTn id="55" dur="1" fill="hold">
                                          <p:stCondLst>
                                            <p:cond delay="0"/>
                                          </p:stCondLst>
                                        </p:cTn>
                                        <p:tgtEl>
                                          <p:spTgt spid="13370"/>
                                        </p:tgtEl>
                                        <p:attrNameLst>
                                          <p:attrName>style.visibility</p:attrName>
                                        </p:attrNameLst>
                                      </p:cBhvr>
                                      <p:to>
                                        <p:strVal val="visible"/>
                                      </p:to>
                                    </p:set>
                                  </p:childTnLst>
                                </p:cTn>
                              </p:par>
                            </p:childTnLst>
                          </p:cTn>
                        </p:par>
                        <p:par>
                          <p:cTn id="56" fill="hold" nodeType="afterGroup">
                            <p:stCondLst>
                              <p:cond delay="3000"/>
                            </p:stCondLst>
                            <p:childTnLst>
                              <p:par>
                                <p:cTn id="57" presetID="22" presetClass="entr" presetSubtype="8" fill="hold" nodeType="afterEffect">
                                  <p:stCondLst>
                                    <p:cond delay="0"/>
                                  </p:stCondLst>
                                  <p:childTnLst>
                                    <p:set>
                                      <p:cBhvr>
                                        <p:cTn id="58" dur="1" fill="hold">
                                          <p:stCondLst>
                                            <p:cond delay="0"/>
                                          </p:stCondLst>
                                        </p:cTn>
                                        <p:tgtEl>
                                          <p:spTgt spid="13357"/>
                                        </p:tgtEl>
                                        <p:attrNameLst>
                                          <p:attrName>style.visibility</p:attrName>
                                        </p:attrNameLst>
                                      </p:cBhvr>
                                      <p:to>
                                        <p:strVal val="visible"/>
                                      </p:to>
                                    </p:set>
                                    <p:animEffect transition="in" filter="wipe(left)">
                                      <p:cBhvr>
                                        <p:cTn id="59" dur="2000"/>
                                        <p:tgtEl>
                                          <p:spTgt spid="13357"/>
                                        </p:tgtEl>
                                      </p:cBhvr>
                                    </p:animEffect>
                                  </p:childTnLst>
                                </p:cTn>
                              </p:par>
                              <p:par>
                                <p:cTn id="60" presetID="22" presetClass="entr" presetSubtype="8" fill="hold" nodeType="withEffect">
                                  <p:stCondLst>
                                    <p:cond delay="0"/>
                                  </p:stCondLst>
                                  <p:childTnLst>
                                    <p:set>
                                      <p:cBhvr>
                                        <p:cTn id="61" dur="1" fill="hold">
                                          <p:stCondLst>
                                            <p:cond delay="0"/>
                                          </p:stCondLst>
                                        </p:cTn>
                                        <p:tgtEl>
                                          <p:spTgt spid="13360"/>
                                        </p:tgtEl>
                                        <p:attrNameLst>
                                          <p:attrName>style.visibility</p:attrName>
                                        </p:attrNameLst>
                                      </p:cBhvr>
                                      <p:to>
                                        <p:strVal val="visible"/>
                                      </p:to>
                                    </p:set>
                                    <p:animEffect transition="in" filter="wipe(left)">
                                      <p:cBhvr>
                                        <p:cTn id="62" dur="2000"/>
                                        <p:tgtEl>
                                          <p:spTgt spid="13360"/>
                                        </p:tgtEl>
                                      </p:cBhvr>
                                    </p:animEffect>
                                  </p:childTnLst>
                                </p:cTn>
                              </p:par>
                            </p:childTnLst>
                          </p:cTn>
                        </p:par>
                        <p:par>
                          <p:cTn id="63" fill="hold" nodeType="afterGroup">
                            <p:stCondLst>
                              <p:cond delay="5000"/>
                            </p:stCondLst>
                            <p:childTnLst>
                              <p:par>
                                <p:cTn id="64" presetID="4" presetClass="entr" presetSubtype="32" fill="hold" nodeType="afterEffect">
                                  <p:stCondLst>
                                    <p:cond delay="0"/>
                                  </p:stCondLst>
                                  <p:childTnLst>
                                    <p:set>
                                      <p:cBhvr>
                                        <p:cTn id="65" dur="1" fill="hold">
                                          <p:stCondLst>
                                            <p:cond delay="0"/>
                                          </p:stCondLst>
                                        </p:cTn>
                                        <p:tgtEl>
                                          <p:spTgt spid="13371"/>
                                        </p:tgtEl>
                                        <p:attrNameLst>
                                          <p:attrName>style.visibility</p:attrName>
                                        </p:attrNameLst>
                                      </p:cBhvr>
                                      <p:to>
                                        <p:strVal val="visible"/>
                                      </p:to>
                                    </p:set>
                                    <p:animEffect transition="in" filter="box(out)">
                                      <p:cBhvr>
                                        <p:cTn id="66" dur="500"/>
                                        <p:tgtEl>
                                          <p:spTgt spid="13371"/>
                                        </p:tgtEl>
                                      </p:cBhvr>
                                    </p:animEffect>
                                  </p:childTnLst>
                                </p:cTn>
                              </p:par>
                              <p:par>
                                <p:cTn id="67" presetID="4" presetClass="entr" presetSubtype="32" fill="hold" nodeType="withEffect">
                                  <p:stCondLst>
                                    <p:cond delay="0"/>
                                  </p:stCondLst>
                                  <p:childTnLst>
                                    <p:set>
                                      <p:cBhvr>
                                        <p:cTn id="68" dur="1" fill="hold">
                                          <p:stCondLst>
                                            <p:cond delay="0"/>
                                          </p:stCondLst>
                                        </p:cTn>
                                        <p:tgtEl>
                                          <p:spTgt spid="13372"/>
                                        </p:tgtEl>
                                        <p:attrNameLst>
                                          <p:attrName>style.visibility</p:attrName>
                                        </p:attrNameLst>
                                      </p:cBhvr>
                                      <p:to>
                                        <p:strVal val="visible"/>
                                      </p:to>
                                    </p:set>
                                    <p:animEffect transition="in" filter="box(out)">
                                      <p:cBhvr>
                                        <p:cTn id="69" dur="500"/>
                                        <p:tgtEl>
                                          <p:spTgt spid="13372"/>
                                        </p:tgtEl>
                                      </p:cBhvr>
                                    </p:animEffect>
                                  </p:childTnLst>
                                </p:cTn>
                              </p:par>
                            </p:childTnLst>
                          </p:cTn>
                        </p:par>
                        <p:par>
                          <p:cTn id="70" fill="hold" nodeType="afterGroup">
                            <p:stCondLst>
                              <p:cond delay="5500"/>
                            </p:stCondLst>
                            <p:childTnLst>
                              <p:par>
                                <p:cTn id="71" presetID="22" presetClass="entr" presetSubtype="8" fill="hold" nodeType="afterEffect">
                                  <p:stCondLst>
                                    <p:cond delay="0"/>
                                  </p:stCondLst>
                                  <p:childTnLst>
                                    <p:set>
                                      <p:cBhvr>
                                        <p:cTn id="72" dur="1" fill="hold">
                                          <p:stCondLst>
                                            <p:cond delay="0"/>
                                          </p:stCondLst>
                                        </p:cTn>
                                        <p:tgtEl>
                                          <p:spTgt spid="13351"/>
                                        </p:tgtEl>
                                        <p:attrNameLst>
                                          <p:attrName>style.visibility</p:attrName>
                                        </p:attrNameLst>
                                      </p:cBhvr>
                                      <p:to>
                                        <p:strVal val="visible"/>
                                      </p:to>
                                    </p:set>
                                    <p:animEffect transition="in" filter="wipe(left)">
                                      <p:cBhvr>
                                        <p:cTn id="73" dur="5000"/>
                                        <p:tgtEl>
                                          <p:spTgt spid="13351"/>
                                        </p:tgtEl>
                                      </p:cBhvr>
                                    </p:animEffect>
                                  </p:childTnLst>
                                </p:cTn>
                              </p:par>
                              <p:par>
                                <p:cTn id="74" presetID="22" presetClass="entr" presetSubtype="4" fill="hold" nodeType="withEffect">
                                  <p:stCondLst>
                                    <p:cond delay="0"/>
                                  </p:stCondLst>
                                  <p:childTnLst>
                                    <p:set>
                                      <p:cBhvr>
                                        <p:cTn id="75" dur="1" fill="hold">
                                          <p:stCondLst>
                                            <p:cond delay="0"/>
                                          </p:stCondLst>
                                        </p:cTn>
                                        <p:tgtEl>
                                          <p:spTgt spid="13361"/>
                                        </p:tgtEl>
                                        <p:attrNameLst>
                                          <p:attrName>style.visibility</p:attrName>
                                        </p:attrNameLst>
                                      </p:cBhvr>
                                      <p:to>
                                        <p:strVal val="visible"/>
                                      </p:to>
                                    </p:set>
                                    <p:animEffect transition="in" filter="wipe(down)">
                                      <p:cBhvr>
                                        <p:cTn id="76" dur="5000"/>
                                        <p:tgtEl>
                                          <p:spTgt spid="13361"/>
                                        </p:tgtEl>
                                      </p:cBhvr>
                                    </p:animEffect>
                                  </p:childTnLst>
                                </p:cTn>
                              </p:par>
                            </p:childTnLst>
                          </p:cTn>
                        </p:par>
                        <p:par>
                          <p:cTn id="77" fill="hold" nodeType="afterGroup">
                            <p:stCondLst>
                              <p:cond delay="10500"/>
                            </p:stCondLst>
                            <p:childTnLst>
                              <p:par>
                                <p:cTn id="78" presetID="4" presetClass="entr" presetSubtype="32" fill="hold" nodeType="afterEffect">
                                  <p:stCondLst>
                                    <p:cond delay="0"/>
                                  </p:stCondLst>
                                  <p:childTnLst>
                                    <p:set>
                                      <p:cBhvr>
                                        <p:cTn id="79" dur="1" fill="hold">
                                          <p:stCondLst>
                                            <p:cond delay="0"/>
                                          </p:stCondLst>
                                        </p:cTn>
                                        <p:tgtEl>
                                          <p:spTgt spid="13373"/>
                                        </p:tgtEl>
                                        <p:attrNameLst>
                                          <p:attrName>style.visibility</p:attrName>
                                        </p:attrNameLst>
                                      </p:cBhvr>
                                      <p:to>
                                        <p:strVal val="visible"/>
                                      </p:to>
                                    </p:set>
                                    <p:animEffect transition="in" filter="box(out)">
                                      <p:cBhvr>
                                        <p:cTn id="80" dur="500"/>
                                        <p:tgtEl>
                                          <p:spTgt spid="13373"/>
                                        </p:tgtEl>
                                      </p:cBhvr>
                                    </p:animEffect>
                                  </p:childTnLst>
                                </p:cTn>
                              </p:par>
                              <p:par>
                                <p:cTn id="81" presetID="4" presetClass="entr" presetSubtype="32" fill="hold" nodeType="withEffect">
                                  <p:stCondLst>
                                    <p:cond delay="0"/>
                                  </p:stCondLst>
                                  <p:childTnLst>
                                    <p:set>
                                      <p:cBhvr>
                                        <p:cTn id="82" dur="1" fill="hold">
                                          <p:stCondLst>
                                            <p:cond delay="0"/>
                                          </p:stCondLst>
                                        </p:cTn>
                                        <p:tgtEl>
                                          <p:spTgt spid="13374"/>
                                        </p:tgtEl>
                                        <p:attrNameLst>
                                          <p:attrName>style.visibility</p:attrName>
                                        </p:attrNameLst>
                                      </p:cBhvr>
                                      <p:to>
                                        <p:strVal val="visible"/>
                                      </p:to>
                                    </p:set>
                                    <p:animEffect transition="in" filter="box(out)">
                                      <p:cBhvr>
                                        <p:cTn id="83" dur="500"/>
                                        <p:tgtEl>
                                          <p:spTgt spid="13374"/>
                                        </p:tgtEl>
                                      </p:cBhvr>
                                    </p:animEffect>
                                  </p:childTnLst>
                                </p:cTn>
                              </p:par>
                            </p:childTnLst>
                          </p:cTn>
                        </p:par>
                        <p:par>
                          <p:cTn id="84" fill="hold" nodeType="afterGroup">
                            <p:stCondLst>
                              <p:cond delay="11000"/>
                            </p:stCondLst>
                            <p:childTnLst>
                              <p:par>
                                <p:cTn id="85" presetID="56" presetClass="entr" presetSubtype="0" fill="hold" grpId="0" nodeType="afterEffect">
                                  <p:stCondLst>
                                    <p:cond delay="0"/>
                                  </p:stCondLst>
                                  <p:iterate type="lt">
                                    <p:tmPct val="10000"/>
                                  </p:iterate>
                                  <p:childTnLst>
                                    <p:set>
                                      <p:cBhvr>
                                        <p:cTn id="86" dur="1" fill="hold">
                                          <p:stCondLst>
                                            <p:cond delay="0"/>
                                          </p:stCondLst>
                                        </p:cTn>
                                        <p:tgtEl>
                                          <p:spTgt spid="13315">
                                            <p:txEl>
                                              <p:pRg st="0" end="0"/>
                                            </p:txEl>
                                          </p:spTgt>
                                        </p:tgtEl>
                                        <p:attrNameLst>
                                          <p:attrName>style.visibility</p:attrName>
                                        </p:attrNameLst>
                                      </p:cBhvr>
                                      <p:to>
                                        <p:strVal val="visible"/>
                                      </p:to>
                                    </p:set>
                                    <p:anim by="(-#ppt_w*2)" calcmode="lin" valueType="num">
                                      <p:cBhvr rctx="PPT">
                                        <p:cTn id="87" dur="500" autoRev="1" fill="hold">
                                          <p:stCondLst>
                                            <p:cond delay="0"/>
                                          </p:stCondLst>
                                        </p:cTn>
                                        <p:tgtEl>
                                          <p:spTgt spid="13315">
                                            <p:txEl>
                                              <p:pRg st="0" end="0"/>
                                            </p:txEl>
                                          </p:spTgt>
                                        </p:tgtEl>
                                        <p:attrNameLst>
                                          <p:attrName>ppt_w</p:attrName>
                                        </p:attrNameLst>
                                      </p:cBhvr>
                                    </p:anim>
                                    <p:anim by="(#ppt_w*0.50)" calcmode="lin" valueType="num">
                                      <p:cBhvr>
                                        <p:cTn id="88" dur="500" decel="50000" autoRev="1" fill="hold">
                                          <p:stCondLst>
                                            <p:cond delay="0"/>
                                          </p:stCondLst>
                                        </p:cTn>
                                        <p:tgtEl>
                                          <p:spTgt spid="13315">
                                            <p:txEl>
                                              <p:pRg st="0" end="0"/>
                                            </p:txEl>
                                          </p:spTgt>
                                        </p:tgtEl>
                                        <p:attrNameLst>
                                          <p:attrName>ppt_x</p:attrName>
                                        </p:attrNameLst>
                                      </p:cBhvr>
                                    </p:anim>
                                    <p:anim from="(-#ppt_h/2)" to="(#ppt_y)" calcmode="lin" valueType="num">
                                      <p:cBhvr>
                                        <p:cTn id="89" dur="1000" fill="hold">
                                          <p:stCondLst>
                                            <p:cond delay="0"/>
                                          </p:stCondLst>
                                        </p:cTn>
                                        <p:tgtEl>
                                          <p:spTgt spid="13315">
                                            <p:txEl>
                                              <p:pRg st="0" end="0"/>
                                            </p:txEl>
                                          </p:spTgt>
                                        </p:tgtEl>
                                        <p:attrNameLst>
                                          <p:attrName>ppt_y</p:attrName>
                                        </p:attrNameLst>
                                      </p:cBhvr>
                                    </p:anim>
                                    <p:animRot by="21600000">
                                      <p:cBhvr>
                                        <p:cTn id="90" dur="1000" fill="hold">
                                          <p:stCondLst>
                                            <p:cond delay="0"/>
                                          </p:stCondLst>
                                        </p:cTn>
                                        <p:tgtEl>
                                          <p:spTgt spid="13315">
                                            <p:txEl>
                                              <p:pRg st="0" end="0"/>
                                            </p:txEl>
                                          </p:spTgt>
                                        </p:tgtEl>
                                        <p:attrNameLst>
                                          <p:attrName>r</p:attrName>
                                        </p:attrNameLst>
                                      </p:cBhvr>
                                    </p:animRot>
                                  </p:childTnLst>
                                </p:cTn>
                              </p:par>
                            </p:childTnLst>
                          </p:cTn>
                        </p:par>
                        <p:par>
                          <p:cTn id="91" fill="hold" nodeType="afterGroup">
                            <p:stCondLst>
                              <p:cond delay="17500"/>
                            </p:stCondLst>
                            <p:childTnLst>
                              <p:par>
                                <p:cTn id="92" presetID="56" presetClass="entr" presetSubtype="0" fill="hold" grpId="0" nodeType="afterEffect">
                                  <p:stCondLst>
                                    <p:cond delay="0"/>
                                  </p:stCondLst>
                                  <p:iterate type="lt">
                                    <p:tmPct val="10000"/>
                                  </p:iterate>
                                  <p:childTnLst>
                                    <p:set>
                                      <p:cBhvr>
                                        <p:cTn id="93" dur="1" fill="hold">
                                          <p:stCondLst>
                                            <p:cond delay="0"/>
                                          </p:stCondLst>
                                        </p:cTn>
                                        <p:tgtEl>
                                          <p:spTgt spid="13315">
                                            <p:txEl>
                                              <p:pRg st="1" end="1"/>
                                            </p:txEl>
                                          </p:spTgt>
                                        </p:tgtEl>
                                        <p:attrNameLst>
                                          <p:attrName>style.visibility</p:attrName>
                                        </p:attrNameLst>
                                      </p:cBhvr>
                                      <p:to>
                                        <p:strVal val="visible"/>
                                      </p:to>
                                    </p:set>
                                    <p:anim by="(-#ppt_w*2)" calcmode="lin" valueType="num">
                                      <p:cBhvr rctx="PPT">
                                        <p:cTn id="94" dur="500" autoRev="1" fill="hold">
                                          <p:stCondLst>
                                            <p:cond delay="0"/>
                                          </p:stCondLst>
                                        </p:cTn>
                                        <p:tgtEl>
                                          <p:spTgt spid="13315">
                                            <p:txEl>
                                              <p:pRg st="1" end="1"/>
                                            </p:txEl>
                                          </p:spTgt>
                                        </p:tgtEl>
                                        <p:attrNameLst>
                                          <p:attrName>ppt_w</p:attrName>
                                        </p:attrNameLst>
                                      </p:cBhvr>
                                    </p:anim>
                                    <p:anim by="(#ppt_w*0.50)" calcmode="lin" valueType="num">
                                      <p:cBhvr>
                                        <p:cTn id="95" dur="500" decel="50000" autoRev="1" fill="hold">
                                          <p:stCondLst>
                                            <p:cond delay="0"/>
                                          </p:stCondLst>
                                        </p:cTn>
                                        <p:tgtEl>
                                          <p:spTgt spid="13315">
                                            <p:txEl>
                                              <p:pRg st="1" end="1"/>
                                            </p:txEl>
                                          </p:spTgt>
                                        </p:tgtEl>
                                        <p:attrNameLst>
                                          <p:attrName>ppt_x</p:attrName>
                                        </p:attrNameLst>
                                      </p:cBhvr>
                                    </p:anim>
                                    <p:anim from="(-#ppt_h/2)" to="(#ppt_y)" calcmode="lin" valueType="num">
                                      <p:cBhvr>
                                        <p:cTn id="96" dur="1000" fill="hold">
                                          <p:stCondLst>
                                            <p:cond delay="0"/>
                                          </p:stCondLst>
                                        </p:cTn>
                                        <p:tgtEl>
                                          <p:spTgt spid="13315">
                                            <p:txEl>
                                              <p:pRg st="1" end="1"/>
                                            </p:txEl>
                                          </p:spTgt>
                                        </p:tgtEl>
                                        <p:attrNameLst>
                                          <p:attrName>ppt_y</p:attrName>
                                        </p:attrNameLst>
                                      </p:cBhvr>
                                    </p:anim>
                                    <p:animRot by="21600000">
                                      <p:cBhvr>
                                        <p:cTn id="97" dur="1000" fill="hold">
                                          <p:stCondLst>
                                            <p:cond delay="0"/>
                                          </p:stCondLst>
                                        </p:cTn>
                                        <p:tgtEl>
                                          <p:spTgt spid="13315">
                                            <p:txEl>
                                              <p:pRg st="1" end="1"/>
                                            </p:txEl>
                                          </p:spTgt>
                                        </p:tgtEl>
                                        <p:attrNameLst>
                                          <p:attrName>r</p:attrName>
                                        </p:attrNameLst>
                                      </p:cBhvr>
                                    </p:animRot>
                                  </p:childTnLst>
                                </p:cTn>
                              </p:par>
                            </p:childTnLst>
                          </p:cTn>
                        </p:par>
                        <p:par>
                          <p:cTn id="98" fill="hold" nodeType="afterGroup">
                            <p:stCondLst>
                              <p:cond delay="18400"/>
                            </p:stCondLst>
                            <p:childTnLst>
                              <p:par>
                                <p:cTn id="99" presetID="56" presetClass="entr" presetSubtype="0" fill="hold" grpId="0" nodeType="afterEffect">
                                  <p:stCondLst>
                                    <p:cond delay="0"/>
                                  </p:stCondLst>
                                  <p:iterate type="lt">
                                    <p:tmPct val="10000"/>
                                  </p:iterate>
                                  <p:childTnLst>
                                    <p:set>
                                      <p:cBhvr>
                                        <p:cTn id="100" dur="1" fill="hold">
                                          <p:stCondLst>
                                            <p:cond delay="0"/>
                                          </p:stCondLst>
                                        </p:cTn>
                                        <p:tgtEl>
                                          <p:spTgt spid="13315">
                                            <p:txEl>
                                              <p:pRg st="2" end="2"/>
                                            </p:txEl>
                                          </p:spTgt>
                                        </p:tgtEl>
                                        <p:attrNameLst>
                                          <p:attrName>style.visibility</p:attrName>
                                        </p:attrNameLst>
                                      </p:cBhvr>
                                      <p:to>
                                        <p:strVal val="visible"/>
                                      </p:to>
                                    </p:set>
                                    <p:anim by="(-#ppt_w*2)" calcmode="lin" valueType="num">
                                      <p:cBhvr rctx="PPT">
                                        <p:cTn id="101" dur="500" autoRev="1" fill="hold">
                                          <p:stCondLst>
                                            <p:cond delay="0"/>
                                          </p:stCondLst>
                                        </p:cTn>
                                        <p:tgtEl>
                                          <p:spTgt spid="13315">
                                            <p:txEl>
                                              <p:pRg st="2" end="2"/>
                                            </p:txEl>
                                          </p:spTgt>
                                        </p:tgtEl>
                                        <p:attrNameLst>
                                          <p:attrName>ppt_w</p:attrName>
                                        </p:attrNameLst>
                                      </p:cBhvr>
                                    </p:anim>
                                    <p:anim by="(#ppt_w*0.50)" calcmode="lin" valueType="num">
                                      <p:cBhvr>
                                        <p:cTn id="102" dur="500" decel="50000" autoRev="1" fill="hold">
                                          <p:stCondLst>
                                            <p:cond delay="0"/>
                                          </p:stCondLst>
                                        </p:cTn>
                                        <p:tgtEl>
                                          <p:spTgt spid="13315">
                                            <p:txEl>
                                              <p:pRg st="2" end="2"/>
                                            </p:txEl>
                                          </p:spTgt>
                                        </p:tgtEl>
                                        <p:attrNameLst>
                                          <p:attrName>ppt_x</p:attrName>
                                        </p:attrNameLst>
                                      </p:cBhvr>
                                    </p:anim>
                                    <p:anim from="(-#ppt_h/2)" to="(#ppt_y)" calcmode="lin" valueType="num">
                                      <p:cBhvr>
                                        <p:cTn id="103" dur="1000" fill="hold">
                                          <p:stCondLst>
                                            <p:cond delay="0"/>
                                          </p:stCondLst>
                                        </p:cTn>
                                        <p:tgtEl>
                                          <p:spTgt spid="13315">
                                            <p:txEl>
                                              <p:pRg st="2" end="2"/>
                                            </p:txEl>
                                          </p:spTgt>
                                        </p:tgtEl>
                                        <p:attrNameLst>
                                          <p:attrName>ppt_y</p:attrName>
                                        </p:attrNameLst>
                                      </p:cBhvr>
                                    </p:anim>
                                    <p:animRot by="21600000">
                                      <p:cBhvr>
                                        <p:cTn id="104" dur="1000" fill="hold">
                                          <p:stCondLst>
                                            <p:cond delay="0"/>
                                          </p:stCondLst>
                                        </p:cTn>
                                        <p:tgtEl>
                                          <p:spTgt spid="13315">
                                            <p:txEl>
                                              <p:pRg st="2" end="2"/>
                                            </p:txEl>
                                          </p:spTgt>
                                        </p:tgtEl>
                                        <p:attrNameLst>
                                          <p:attrName>r</p:attrName>
                                        </p:attrNameLst>
                                      </p:cBhvr>
                                    </p:animRo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56" presetClass="entr" presetSubtype="0" fill="hold" grpId="0" nodeType="clickEffect">
                                  <p:stCondLst>
                                    <p:cond delay="0"/>
                                  </p:stCondLst>
                                  <p:iterate type="lt">
                                    <p:tmPct val="10000"/>
                                  </p:iterate>
                                  <p:childTnLst>
                                    <p:set>
                                      <p:cBhvr>
                                        <p:cTn id="108" dur="1" fill="hold">
                                          <p:stCondLst>
                                            <p:cond delay="0"/>
                                          </p:stCondLst>
                                        </p:cTn>
                                        <p:tgtEl>
                                          <p:spTgt spid="13315">
                                            <p:txEl>
                                              <p:pRg st="4" end="4"/>
                                            </p:txEl>
                                          </p:spTgt>
                                        </p:tgtEl>
                                        <p:attrNameLst>
                                          <p:attrName>style.visibility</p:attrName>
                                        </p:attrNameLst>
                                      </p:cBhvr>
                                      <p:to>
                                        <p:strVal val="visible"/>
                                      </p:to>
                                    </p:set>
                                    <p:anim by="(-#ppt_w*2)" calcmode="lin" valueType="num">
                                      <p:cBhvr rctx="PPT">
                                        <p:cTn id="109" dur="500" autoRev="1" fill="hold">
                                          <p:stCondLst>
                                            <p:cond delay="0"/>
                                          </p:stCondLst>
                                        </p:cTn>
                                        <p:tgtEl>
                                          <p:spTgt spid="13315">
                                            <p:txEl>
                                              <p:pRg st="4" end="4"/>
                                            </p:txEl>
                                          </p:spTgt>
                                        </p:tgtEl>
                                        <p:attrNameLst>
                                          <p:attrName>ppt_w</p:attrName>
                                        </p:attrNameLst>
                                      </p:cBhvr>
                                    </p:anim>
                                    <p:anim by="(#ppt_w*0.50)" calcmode="lin" valueType="num">
                                      <p:cBhvr>
                                        <p:cTn id="110" dur="500" decel="50000" autoRev="1" fill="hold">
                                          <p:stCondLst>
                                            <p:cond delay="0"/>
                                          </p:stCondLst>
                                        </p:cTn>
                                        <p:tgtEl>
                                          <p:spTgt spid="13315">
                                            <p:txEl>
                                              <p:pRg st="4" end="4"/>
                                            </p:txEl>
                                          </p:spTgt>
                                        </p:tgtEl>
                                        <p:attrNameLst>
                                          <p:attrName>ppt_x</p:attrName>
                                        </p:attrNameLst>
                                      </p:cBhvr>
                                    </p:anim>
                                    <p:anim from="(-#ppt_h/2)" to="(#ppt_y)" calcmode="lin" valueType="num">
                                      <p:cBhvr>
                                        <p:cTn id="111" dur="1000" fill="hold">
                                          <p:stCondLst>
                                            <p:cond delay="0"/>
                                          </p:stCondLst>
                                        </p:cTn>
                                        <p:tgtEl>
                                          <p:spTgt spid="13315">
                                            <p:txEl>
                                              <p:pRg st="4" end="4"/>
                                            </p:txEl>
                                          </p:spTgt>
                                        </p:tgtEl>
                                        <p:attrNameLst>
                                          <p:attrName>ppt_y</p:attrName>
                                        </p:attrNameLst>
                                      </p:cBhvr>
                                    </p:anim>
                                    <p:animRot by="21600000">
                                      <p:cBhvr>
                                        <p:cTn id="112" dur="1000" fill="hold">
                                          <p:stCondLst>
                                            <p:cond delay="0"/>
                                          </p:stCondLst>
                                        </p:cTn>
                                        <p:tgtEl>
                                          <p:spTgt spid="13315">
                                            <p:txEl>
                                              <p:pRg st="4" end="4"/>
                                            </p:txEl>
                                          </p:spTgt>
                                        </p:tgtEl>
                                        <p:attrNameLst>
                                          <p:attrName>r</p:attrName>
                                        </p:attrNameLst>
                                      </p:cBhvr>
                                    </p:animRo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8" fill="hold" grpId="0" nodeType="clickEffect">
                                  <p:stCondLst>
                                    <p:cond delay="0"/>
                                  </p:stCondLst>
                                  <p:childTnLst>
                                    <p:set>
                                      <p:cBhvr>
                                        <p:cTn id="116" dur="1" fill="hold">
                                          <p:stCondLst>
                                            <p:cond delay="0"/>
                                          </p:stCondLst>
                                        </p:cTn>
                                        <p:tgtEl>
                                          <p:spTgt spid="13362"/>
                                        </p:tgtEl>
                                        <p:attrNameLst>
                                          <p:attrName>style.visibility</p:attrName>
                                        </p:attrNameLst>
                                      </p:cBhvr>
                                      <p:to>
                                        <p:strVal val="visible"/>
                                      </p:to>
                                    </p:set>
                                    <p:animEffect transition="in" filter="wipe(left)">
                                      <p:cBhvr>
                                        <p:cTn id="117" dur="2000"/>
                                        <p:tgtEl>
                                          <p:spTgt spid="13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13346" grpId="0" animBg="1"/>
      <p:bldP spid="13347" grpId="0" animBg="1"/>
      <p:bldP spid="13347" grpId="1" animBg="1"/>
      <p:bldP spid="13362" grpId="0"/>
      <p:bldP spid="13367" grpId="0"/>
      <p:bldP spid="1336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A close up of a logo&#10;&#10;Description automatically generated">
            <a:extLst>
              <a:ext uri="{FF2B5EF4-FFF2-40B4-BE49-F238E27FC236}">
                <a16:creationId xmlns:a16="http://schemas.microsoft.com/office/drawing/2014/main" id="{A1967372-82A0-464F-A531-B0049EBF3E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8" y="1451"/>
            <a:ext cx="12188203" cy="6855097"/>
          </a:xfrm>
          <a:prstGeom prst="rect">
            <a:avLst/>
          </a:prstGeom>
        </p:spPr>
      </p:pic>
      <p:sp>
        <p:nvSpPr>
          <p:cNvPr id="14341" name="Rectangle 5">
            <a:extLst>
              <a:ext uri="{FF2B5EF4-FFF2-40B4-BE49-F238E27FC236}">
                <a16:creationId xmlns:a16="http://schemas.microsoft.com/office/drawing/2014/main" id="{9F1D1714-61E4-4C54-996D-DC5BF0CF768C}"/>
              </a:ext>
            </a:extLst>
          </p:cNvPr>
          <p:cNvSpPr>
            <a:spLocks noGrp="1" noChangeArrowheads="1"/>
          </p:cNvSpPr>
          <p:nvPr>
            <p:ph idx="1"/>
          </p:nvPr>
        </p:nvSpPr>
        <p:spPr bwMode="auto">
          <a:xfrm>
            <a:off x="1847851" y="44450"/>
            <a:ext cx="4105275" cy="649288"/>
          </a:xfrm>
        </p:spPr>
        <p:txBody>
          <a:bodyPr wrap="square" numCol="1" anchor="t" anchorCtr="0" compatLnSpc="1">
            <a:prstTxWarp prst="textNoShape">
              <a:avLst/>
            </a:prstTxWarp>
          </a:bodyPr>
          <a:lstStyle/>
          <a:p>
            <a:pPr>
              <a:buFontTx/>
              <a:buNone/>
            </a:pPr>
            <a:r>
              <a:rPr lang="en-US" altLang="en-US" b="1"/>
              <a:t>Hukum III Keppler </a:t>
            </a:r>
          </a:p>
        </p:txBody>
      </p:sp>
      <p:sp>
        <p:nvSpPr>
          <p:cNvPr id="14342" name="Rectangle 6">
            <a:extLst>
              <a:ext uri="{FF2B5EF4-FFF2-40B4-BE49-F238E27FC236}">
                <a16:creationId xmlns:a16="http://schemas.microsoft.com/office/drawing/2014/main" id="{D57190AD-A863-4FEE-94E7-402B27B63E39}"/>
              </a:ext>
            </a:extLst>
          </p:cNvPr>
          <p:cNvSpPr>
            <a:spLocks noChangeArrowheads="1"/>
          </p:cNvSpPr>
          <p:nvPr/>
        </p:nvSpPr>
        <p:spPr bwMode="auto">
          <a:xfrm>
            <a:off x="1487488" y="404814"/>
            <a:ext cx="8208963"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US" altLang="en-US" sz="3200">
                <a:latin typeface="Arial" panose="020B0604020202020204" pitchFamily="34" charset="0"/>
              </a:rPr>
              <a:t>   </a:t>
            </a:r>
            <a:r>
              <a:rPr lang="en-US" altLang="en-US" sz="2400">
                <a:latin typeface="Arial" panose="020B0604020202020204" pitchFamily="34" charset="0"/>
              </a:rPr>
              <a:t>Kuadrat kala revolusi planet sebanding dengan pangkat tiga jarak rata-rata planet ke matahari. </a:t>
            </a:r>
          </a:p>
        </p:txBody>
      </p:sp>
      <p:sp>
        <p:nvSpPr>
          <p:cNvPr id="14346" name="Oval 10">
            <a:extLst>
              <a:ext uri="{FF2B5EF4-FFF2-40B4-BE49-F238E27FC236}">
                <a16:creationId xmlns:a16="http://schemas.microsoft.com/office/drawing/2014/main" id="{24466D8A-3C6F-493C-B9B7-EDB37EBC1855}"/>
              </a:ext>
            </a:extLst>
          </p:cNvPr>
          <p:cNvSpPr>
            <a:spLocks noChangeArrowheads="1"/>
          </p:cNvSpPr>
          <p:nvPr/>
        </p:nvSpPr>
        <p:spPr bwMode="auto">
          <a:xfrm>
            <a:off x="2238376" y="1771650"/>
            <a:ext cx="2633663" cy="1614488"/>
          </a:xfrm>
          <a:prstGeom prst="ellipse">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latin typeface="Arial" panose="020B0604020202020204" pitchFamily="34" charset="0"/>
            </a:endParaRPr>
          </a:p>
        </p:txBody>
      </p:sp>
      <p:sp>
        <p:nvSpPr>
          <p:cNvPr id="14347" name="Oval 11">
            <a:extLst>
              <a:ext uri="{FF2B5EF4-FFF2-40B4-BE49-F238E27FC236}">
                <a16:creationId xmlns:a16="http://schemas.microsoft.com/office/drawing/2014/main" id="{C871D1A8-EB85-4FB0-B6AC-2BBD7F4F30F6}"/>
              </a:ext>
            </a:extLst>
          </p:cNvPr>
          <p:cNvSpPr>
            <a:spLocks noChangeArrowheads="1"/>
          </p:cNvSpPr>
          <p:nvPr/>
        </p:nvSpPr>
        <p:spPr bwMode="auto">
          <a:xfrm>
            <a:off x="3646489" y="3295651"/>
            <a:ext cx="187325" cy="180975"/>
          </a:xfrm>
          <a:prstGeom prst="ellipse">
            <a:avLst/>
          </a:prstGeom>
          <a:gradFill rotWithShape="1">
            <a:gsLst>
              <a:gs pos="0">
                <a:srgbClr val="8C3D91"/>
              </a:gs>
              <a:gs pos="12000">
                <a:srgbClr val="7005D4"/>
              </a:gs>
              <a:gs pos="30000">
                <a:srgbClr val="181CC7"/>
              </a:gs>
              <a:gs pos="60001">
                <a:srgbClr val="0A128C"/>
              </a:gs>
              <a:gs pos="100000">
                <a:srgbClr val="000000"/>
              </a:gs>
            </a:gsLst>
            <a:path path="shape">
              <a:fillToRect l="50000" t="50000" r="50000" b="50000"/>
            </a:path>
          </a:gra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latin typeface="Arial" panose="020B0604020202020204" pitchFamily="34" charset="0"/>
            </a:endParaRPr>
          </a:p>
        </p:txBody>
      </p:sp>
      <p:grpSp>
        <p:nvGrpSpPr>
          <p:cNvPr id="2" name="Group 26">
            <a:extLst>
              <a:ext uri="{FF2B5EF4-FFF2-40B4-BE49-F238E27FC236}">
                <a16:creationId xmlns:a16="http://schemas.microsoft.com/office/drawing/2014/main" id="{AE6F73C9-4DDC-488D-B29B-45A80ED57439}"/>
              </a:ext>
            </a:extLst>
          </p:cNvPr>
          <p:cNvGrpSpPr>
            <a:grpSpLocks/>
          </p:cNvGrpSpPr>
          <p:nvPr/>
        </p:nvGrpSpPr>
        <p:grpSpPr bwMode="auto">
          <a:xfrm>
            <a:off x="2900364" y="2354263"/>
            <a:ext cx="422275" cy="404812"/>
            <a:chOff x="849" y="2342"/>
            <a:chExt cx="408" cy="408"/>
          </a:xfrm>
        </p:grpSpPr>
        <p:grpSp>
          <p:nvGrpSpPr>
            <p:cNvPr id="11279" name="Group 12">
              <a:extLst>
                <a:ext uri="{FF2B5EF4-FFF2-40B4-BE49-F238E27FC236}">
                  <a16:creationId xmlns:a16="http://schemas.microsoft.com/office/drawing/2014/main" id="{B115E925-4FA9-4E3C-ABBA-6636F84A5A55}"/>
                </a:ext>
              </a:extLst>
            </p:cNvPr>
            <p:cNvGrpSpPr>
              <a:grpSpLocks/>
            </p:cNvGrpSpPr>
            <p:nvPr/>
          </p:nvGrpSpPr>
          <p:grpSpPr bwMode="auto">
            <a:xfrm>
              <a:off x="849" y="2342"/>
              <a:ext cx="408" cy="408"/>
              <a:chOff x="1565" y="3113"/>
              <a:chExt cx="1089" cy="1026"/>
            </a:xfrm>
          </p:grpSpPr>
          <p:sp>
            <p:nvSpPr>
              <p:cNvPr id="11281" name="Oval 13">
                <a:extLst>
                  <a:ext uri="{FF2B5EF4-FFF2-40B4-BE49-F238E27FC236}">
                    <a16:creationId xmlns:a16="http://schemas.microsoft.com/office/drawing/2014/main" id="{0829433A-1141-4908-8C3C-6DB1E7AFB9F2}"/>
                  </a:ext>
                </a:extLst>
              </p:cNvPr>
              <p:cNvSpPr>
                <a:spLocks noChangeArrowheads="1"/>
              </p:cNvSpPr>
              <p:nvPr/>
            </p:nvSpPr>
            <p:spPr bwMode="auto">
              <a:xfrm>
                <a:off x="1565" y="3113"/>
                <a:ext cx="1088" cy="1026"/>
              </a:xfrm>
              <a:prstGeom prst="ellipse">
                <a:avLst/>
              </a:prstGeom>
              <a:gradFill rotWithShape="1">
                <a:gsLst>
                  <a:gs pos="0">
                    <a:schemeClr val="bg1"/>
                  </a:gs>
                  <a:gs pos="100000">
                    <a:srgbClr val="FF99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latin typeface="Arial" panose="020B0604020202020204" pitchFamily="34" charset="0"/>
                </a:endParaRPr>
              </a:p>
            </p:txBody>
          </p:sp>
          <p:sp>
            <p:nvSpPr>
              <p:cNvPr id="11282" name="AutoShape 14">
                <a:extLst>
                  <a:ext uri="{FF2B5EF4-FFF2-40B4-BE49-F238E27FC236}">
                    <a16:creationId xmlns:a16="http://schemas.microsoft.com/office/drawing/2014/main" id="{E0EF082F-9322-4773-96C8-352549C6453E}"/>
                  </a:ext>
                </a:extLst>
              </p:cNvPr>
              <p:cNvSpPr>
                <a:spLocks noChangeArrowheads="1"/>
              </p:cNvSpPr>
              <p:nvPr/>
            </p:nvSpPr>
            <p:spPr bwMode="auto">
              <a:xfrm>
                <a:off x="1565" y="3113"/>
                <a:ext cx="1089" cy="1026"/>
              </a:xfrm>
              <a:prstGeom prst="star32">
                <a:avLst>
                  <a:gd name="adj" fmla="val 3718"/>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latin typeface="Arial" panose="020B0604020202020204" pitchFamily="34" charset="0"/>
                </a:endParaRPr>
              </a:p>
            </p:txBody>
          </p:sp>
          <p:sp>
            <p:nvSpPr>
              <p:cNvPr id="11283" name="Oval 15">
                <a:extLst>
                  <a:ext uri="{FF2B5EF4-FFF2-40B4-BE49-F238E27FC236}">
                    <a16:creationId xmlns:a16="http://schemas.microsoft.com/office/drawing/2014/main" id="{F234E410-9440-4CB7-ABC4-412AA523F377}"/>
                  </a:ext>
                </a:extLst>
              </p:cNvPr>
              <p:cNvSpPr>
                <a:spLocks noChangeArrowheads="1"/>
              </p:cNvSpPr>
              <p:nvPr/>
            </p:nvSpPr>
            <p:spPr bwMode="auto">
              <a:xfrm>
                <a:off x="1746" y="3294"/>
                <a:ext cx="726" cy="680"/>
              </a:xfrm>
              <a:prstGeom prst="ellipse">
                <a:avLst/>
              </a:prstGeom>
              <a:gradFill rotWithShape="1">
                <a:gsLst>
                  <a:gs pos="0">
                    <a:srgbClr val="F0F0AE">
                      <a:alpha val="56000"/>
                    </a:srgbClr>
                  </a:gs>
                  <a:gs pos="100000">
                    <a:srgbClr val="FFFF66">
                      <a:alpha val="64998"/>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latin typeface="Arial" panose="020B0604020202020204" pitchFamily="34" charset="0"/>
                </a:endParaRPr>
              </a:p>
            </p:txBody>
          </p:sp>
        </p:grpSp>
        <p:sp>
          <p:nvSpPr>
            <p:cNvPr id="11280" name="WordArt 25">
              <a:extLst>
                <a:ext uri="{FF2B5EF4-FFF2-40B4-BE49-F238E27FC236}">
                  <a16:creationId xmlns:a16="http://schemas.microsoft.com/office/drawing/2014/main" id="{A08DF017-64EF-4123-9D07-B6DF2056C17C}"/>
                </a:ext>
              </a:extLst>
            </p:cNvPr>
            <p:cNvSpPr>
              <a:spLocks noChangeArrowheads="1" noChangeShapeType="1" noTextEdit="1"/>
            </p:cNvSpPr>
            <p:nvPr/>
          </p:nvSpPr>
          <p:spPr bwMode="auto">
            <a:xfrm>
              <a:off x="969" y="2477"/>
              <a:ext cx="182" cy="136"/>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ID" sz="3600" kern="10">
                  <a:effectLst>
                    <a:outerShdw dist="35921" dir="2700000" algn="ctr" rotWithShape="0">
                      <a:srgbClr val="C0C0C0">
                        <a:alpha val="79999"/>
                      </a:srgbClr>
                    </a:outerShdw>
                  </a:effectLst>
                  <a:latin typeface="Palatino Linotype" panose="02040502050505030304" pitchFamily="18" charset="0"/>
                </a:rPr>
                <a:t>M</a:t>
              </a:r>
            </a:p>
          </p:txBody>
        </p:sp>
      </p:grpSp>
      <p:sp>
        <p:nvSpPr>
          <p:cNvPr id="14363" name="Oval 27">
            <a:extLst>
              <a:ext uri="{FF2B5EF4-FFF2-40B4-BE49-F238E27FC236}">
                <a16:creationId xmlns:a16="http://schemas.microsoft.com/office/drawing/2014/main" id="{8FDE3D33-2DBE-4DF6-925F-9D2DA725BAD4}"/>
              </a:ext>
            </a:extLst>
          </p:cNvPr>
          <p:cNvSpPr>
            <a:spLocks noChangeArrowheads="1"/>
          </p:cNvSpPr>
          <p:nvPr/>
        </p:nvSpPr>
        <p:spPr bwMode="auto">
          <a:xfrm>
            <a:off x="1885950" y="1412875"/>
            <a:ext cx="3417888" cy="2376488"/>
          </a:xfrm>
          <a:prstGeom prst="ellipse">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latin typeface="Arial" panose="020B0604020202020204" pitchFamily="34" charset="0"/>
            </a:endParaRPr>
          </a:p>
        </p:txBody>
      </p:sp>
      <p:sp>
        <p:nvSpPr>
          <p:cNvPr id="14364" name="Oval 28">
            <a:extLst>
              <a:ext uri="{FF2B5EF4-FFF2-40B4-BE49-F238E27FC236}">
                <a16:creationId xmlns:a16="http://schemas.microsoft.com/office/drawing/2014/main" id="{A9232A94-4488-46A0-9459-DF957F4867D4}"/>
              </a:ext>
            </a:extLst>
          </p:cNvPr>
          <p:cNvSpPr>
            <a:spLocks noChangeArrowheads="1"/>
          </p:cNvSpPr>
          <p:nvPr/>
        </p:nvSpPr>
        <p:spPr bwMode="auto">
          <a:xfrm>
            <a:off x="1774826" y="2493964"/>
            <a:ext cx="187325" cy="179387"/>
          </a:xfrm>
          <a:prstGeom prst="ellipse">
            <a:avLst/>
          </a:prstGeom>
          <a:gradFill rotWithShape="1">
            <a:gsLst>
              <a:gs pos="0">
                <a:srgbClr val="FFF200"/>
              </a:gs>
              <a:gs pos="45000">
                <a:srgbClr val="FF7A00"/>
              </a:gs>
              <a:gs pos="70000">
                <a:srgbClr val="FF0300"/>
              </a:gs>
              <a:gs pos="100000">
                <a:srgbClr val="4D0808"/>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latin typeface="Arial" panose="020B0604020202020204" pitchFamily="34" charset="0"/>
            </a:endParaRPr>
          </a:p>
        </p:txBody>
      </p:sp>
      <p:graphicFrame>
        <p:nvGraphicFramePr>
          <p:cNvPr id="14365" name="Object 29">
            <a:extLst>
              <a:ext uri="{FF2B5EF4-FFF2-40B4-BE49-F238E27FC236}">
                <a16:creationId xmlns:a16="http://schemas.microsoft.com/office/drawing/2014/main" id="{3506E210-BAB5-4A68-9A39-7B262153E783}"/>
              </a:ext>
            </a:extLst>
          </p:cNvPr>
          <p:cNvGraphicFramePr>
            <a:graphicFrameLocks noChangeAspect="1"/>
          </p:cNvGraphicFramePr>
          <p:nvPr>
            <p:extLst>
              <p:ext uri="{D42A27DB-BD31-4B8C-83A1-F6EECF244321}">
                <p14:modId xmlns:p14="http://schemas.microsoft.com/office/powerpoint/2010/main" val="734141319"/>
              </p:ext>
            </p:extLst>
          </p:nvPr>
        </p:nvGraphicFramePr>
        <p:xfrm>
          <a:off x="2279650" y="4221164"/>
          <a:ext cx="1727200" cy="1404937"/>
        </p:xfrm>
        <a:graphic>
          <a:graphicData uri="http://schemas.openxmlformats.org/presentationml/2006/ole">
            <mc:AlternateContent xmlns:mc="http://schemas.openxmlformats.org/markup-compatibility/2006">
              <mc:Choice xmlns:v="urn:schemas-microsoft-com:vml" Requires="v">
                <p:oleObj spid="_x0000_s1027" name="Equation" r:id="rId4" imgW="749300" imgH="609600" progId="Equation.3">
                  <p:embed/>
                </p:oleObj>
              </mc:Choice>
              <mc:Fallback>
                <p:oleObj name="Equation" r:id="rId4" imgW="749300" imgH="609600" progId="Equation.3">
                  <p:embed/>
                  <p:pic>
                    <p:nvPicPr>
                      <p:cNvPr id="14365" name="Object 29">
                        <a:extLst>
                          <a:ext uri="{FF2B5EF4-FFF2-40B4-BE49-F238E27FC236}">
                            <a16:creationId xmlns:a16="http://schemas.microsoft.com/office/drawing/2014/main" id="{3506E210-BAB5-4A68-9A39-7B262153E78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79650" y="4221164"/>
                        <a:ext cx="1727200" cy="1404937"/>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70" name="AutoShape 34">
            <a:extLst>
              <a:ext uri="{FF2B5EF4-FFF2-40B4-BE49-F238E27FC236}">
                <a16:creationId xmlns:a16="http://schemas.microsoft.com/office/drawing/2014/main" id="{E8B7A62D-5143-43AD-AD4C-534B551DB796}"/>
              </a:ext>
            </a:extLst>
          </p:cNvPr>
          <p:cNvSpPr>
            <a:spLocks/>
          </p:cNvSpPr>
          <p:nvPr/>
        </p:nvSpPr>
        <p:spPr bwMode="auto">
          <a:xfrm>
            <a:off x="3287713" y="2709863"/>
            <a:ext cx="144462" cy="647700"/>
          </a:xfrm>
          <a:prstGeom prst="rightBrace">
            <a:avLst>
              <a:gd name="adj1" fmla="val 37363"/>
              <a:gd name="adj2" fmla="val 50000"/>
            </a:avLst>
          </a:pr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latin typeface="Arial" panose="020B0604020202020204" pitchFamily="34" charset="0"/>
            </a:endParaRPr>
          </a:p>
        </p:txBody>
      </p:sp>
      <p:sp>
        <p:nvSpPr>
          <p:cNvPr id="14375" name="Text Box 39">
            <a:extLst>
              <a:ext uri="{FF2B5EF4-FFF2-40B4-BE49-F238E27FC236}">
                <a16:creationId xmlns:a16="http://schemas.microsoft.com/office/drawing/2014/main" id="{0EC768AF-60C5-449F-BFA3-D4EFF5A2657E}"/>
              </a:ext>
            </a:extLst>
          </p:cNvPr>
          <p:cNvSpPr txBox="1">
            <a:spLocks noChangeArrowheads="1"/>
          </p:cNvSpPr>
          <p:nvPr/>
        </p:nvSpPr>
        <p:spPr bwMode="auto">
          <a:xfrm>
            <a:off x="3430589" y="2846388"/>
            <a:ext cx="4333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d</a:t>
            </a:r>
            <a:r>
              <a:rPr lang="en-US" altLang="en-US" baseline="-25000">
                <a:latin typeface="Arial" panose="020B0604020202020204" pitchFamily="34" charset="0"/>
              </a:rPr>
              <a:t>1</a:t>
            </a:r>
          </a:p>
        </p:txBody>
      </p:sp>
      <p:sp>
        <p:nvSpPr>
          <p:cNvPr id="14376" name="AutoShape 40">
            <a:extLst>
              <a:ext uri="{FF2B5EF4-FFF2-40B4-BE49-F238E27FC236}">
                <a16:creationId xmlns:a16="http://schemas.microsoft.com/office/drawing/2014/main" id="{C65FA921-7878-412A-86ED-D8FB371C11B2}"/>
              </a:ext>
            </a:extLst>
          </p:cNvPr>
          <p:cNvSpPr>
            <a:spLocks/>
          </p:cNvSpPr>
          <p:nvPr/>
        </p:nvSpPr>
        <p:spPr bwMode="auto">
          <a:xfrm>
            <a:off x="2782888" y="2565400"/>
            <a:ext cx="144462" cy="1079500"/>
          </a:xfrm>
          <a:prstGeom prst="leftBrace">
            <a:avLst>
              <a:gd name="adj1" fmla="val 62271"/>
              <a:gd name="adj2" fmla="val 35000"/>
            </a:avLst>
          </a:prstGeom>
          <a:noFill/>
          <a:ln w="9525">
            <a:solidFill>
              <a:srgbClr val="FFFF6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latin typeface="Arial" panose="020B0604020202020204" pitchFamily="34" charset="0"/>
            </a:endParaRPr>
          </a:p>
        </p:txBody>
      </p:sp>
      <p:sp>
        <p:nvSpPr>
          <p:cNvPr id="14377" name="Text Box 41">
            <a:extLst>
              <a:ext uri="{FF2B5EF4-FFF2-40B4-BE49-F238E27FC236}">
                <a16:creationId xmlns:a16="http://schemas.microsoft.com/office/drawing/2014/main" id="{99B26072-6BD8-434A-8627-F68C3CBA1480}"/>
              </a:ext>
            </a:extLst>
          </p:cNvPr>
          <p:cNvSpPr txBox="1">
            <a:spLocks noChangeArrowheads="1"/>
          </p:cNvSpPr>
          <p:nvPr/>
        </p:nvSpPr>
        <p:spPr bwMode="auto">
          <a:xfrm>
            <a:off x="2422525" y="2709863"/>
            <a:ext cx="4333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latin typeface="Arial" panose="020B0604020202020204" pitchFamily="34" charset="0"/>
              </a:rPr>
              <a:t>d</a:t>
            </a:r>
            <a:r>
              <a:rPr lang="en-US" altLang="en-US" baseline="-25000">
                <a:latin typeface="Arial" panose="020B0604020202020204" pitchFamily="34" charset="0"/>
              </a:rPr>
              <a:t>2</a:t>
            </a:r>
          </a:p>
        </p:txBody>
      </p:sp>
      <p:sp>
        <p:nvSpPr>
          <p:cNvPr id="14379" name="Rectangle 43">
            <a:extLst>
              <a:ext uri="{FF2B5EF4-FFF2-40B4-BE49-F238E27FC236}">
                <a16:creationId xmlns:a16="http://schemas.microsoft.com/office/drawing/2014/main" id="{47642181-B3C5-42CE-82F0-D957CC7D62BA}"/>
              </a:ext>
            </a:extLst>
          </p:cNvPr>
          <p:cNvSpPr>
            <a:spLocks noChangeArrowheads="1"/>
          </p:cNvSpPr>
          <p:nvPr/>
        </p:nvSpPr>
        <p:spPr bwMode="auto">
          <a:xfrm>
            <a:off x="4295775" y="4076700"/>
            <a:ext cx="6121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a:latin typeface="Arial" panose="020B0604020202020204" pitchFamily="34" charset="0"/>
              </a:rPr>
              <a:t>T</a:t>
            </a:r>
            <a:r>
              <a:rPr lang="en-US" altLang="en-US" sz="2400" baseline="-25000">
                <a:latin typeface="Arial" panose="020B0604020202020204" pitchFamily="34" charset="0"/>
              </a:rPr>
              <a:t>1</a:t>
            </a:r>
            <a:r>
              <a:rPr lang="en-US" altLang="en-US" sz="2400">
                <a:latin typeface="Arial" panose="020B0604020202020204" pitchFamily="34" charset="0"/>
              </a:rPr>
              <a:t> = Periode revolusi planet 1</a:t>
            </a:r>
          </a:p>
          <a:p>
            <a:pPr eaLnBrk="1" hangingPunct="1"/>
            <a:r>
              <a:rPr lang="en-US" altLang="en-US" sz="2400">
                <a:latin typeface="Arial" panose="020B0604020202020204" pitchFamily="34" charset="0"/>
              </a:rPr>
              <a:t>T</a:t>
            </a:r>
            <a:r>
              <a:rPr lang="en-US" altLang="en-US" sz="2400" baseline="-25000">
                <a:latin typeface="Arial" panose="020B0604020202020204" pitchFamily="34" charset="0"/>
              </a:rPr>
              <a:t>2</a:t>
            </a:r>
            <a:r>
              <a:rPr lang="en-US" altLang="en-US" sz="2400">
                <a:latin typeface="Arial" panose="020B0604020202020204" pitchFamily="34" charset="0"/>
              </a:rPr>
              <a:t> = Periode revolusi planet 2</a:t>
            </a:r>
          </a:p>
          <a:p>
            <a:pPr eaLnBrk="1" hangingPunct="1"/>
            <a:r>
              <a:rPr lang="en-US" altLang="en-US" sz="2400">
                <a:latin typeface="Arial" panose="020B0604020202020204" pitchFamily="34" charset="0"/>
              </a:rPr>
              <a:t>d</a:t>
            </a:r>
            <a:r>
              <a:rPr lang="en-US" altLang="en-US" sz="2400" baseline="-25000">
                <a:latin typeface="Arial" panose="020B0604020202020204" pitchFamily="34" charset="0"/>
              </a:rPr>
              <a:t>1</a:t>
            </a:r>
            <a:r>
              <a:rPr lang="en-US" altLang="en-US" sz="2400">
                <a:latin typeface="Arial" panose="020B0604020202020204" pitchFamily="34" charset="0"/>
              </a:rPr>
              <a:t> = jarak rata-rata  planet 1 ke matahari</a:t>
            </a:r>
          </a:p>
          <a:p>
            <a:pPr eaLnBrk="1" hangingPunct="1"/>
            <a:r>
              <a:rPr lang="en-US" altLang="en-US" sz="2400">
                <a:latin typeface="Arial" panose="020B0604020202020204" pitchFamily="34" charset="0"/>
              </a:rPr>
              <a:t>d</a:t>
            </a:r>
            <a:r>
              <a:rPr lang="en-US" altLang="en-US" sz="2400" baseline="-25000">
                <a:latin typeface="Arial" panose="020B0604020202020204" pitchFamily="34" charset="0"/>
              </a:rPr>
              <a:t>2</a:t>
            </a:r>
            <a:r>
              <a:rPr lang="en-US" altLang="en-US" sz="2400">
                <a:latin typeface="Arial" panose="020B0604020202020204" pitchFamily="34" charset="0"/>
              </a:rPr>
              <a:t> = jarak rata-rata  planet 2 ke matahari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A close up of a logo&#10;&#10;Description automatically generated">
            <a:extLst>
              <a:ext uri="{FF2B5EF4-FFF2-40B4-BE49-F238E27FC236}">
                <a16:creationId xmlns:a16="http://schemas.microsoft.com/office/drawing/2014/main" id="{92E49AD2-E94F-4A22-87FB-011188DF2C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 y="1451"/>
            <a:ext cx="12188203" cy="6855097"/>
          </a:xfrm>
          <a:prstGeom prst="rect">
            <a:avLst/>
          </a:prstGeom>
        </p:spPr>
      </p:pic>
      <p:grpSp>
        <p:nvGrpSpPr>
          <p:cNvPr id="2" name="Group 6">
            <a:extLst>
              <a:ext uri="{FF2B5EF4-FFF2-40B4-BE49-F238E27FC236}">
                <a16:creationId xmlns:a16="http://schemas.microsoft.com/office/drawing/2014/main" id="{6273D121-5730-4A84-AA54-95BD9F4BE50C}"/>
              </a:ext>
            </a:extLst>
          </p:cNvPr>
          <p:cNvGrpSpPr>
            <a:grpSpLocks/>
          </p:cNvGrpSpPr>
          <p:nvPr/>
        </p:nvGrpSpPr>
        <p:grpSpPr bwMode="auto">
          <a:xfrm>
            <a:off x="4881564" y="3197225"/>
            <a:ext cx="2162175" cy="2160588"/>
            <a:chOff x="1111" y="300"/>
            <a:chExt cx="3130" cy="3130"/>
          </a:xfrm>
        </p:grpSpPr>
        <p:pic>
          <p:nvPicPr>
            <p:cNvPr id="12304" name="Picture 7" descr="matahari">
              <a:extLst>
                <a:ext uri="{FF2B5EF4-FFF2-40B4-BE49-F238E27FC236}">
                  <a16:creationId xmlns:a16="http://schemas.microsoft.com/office/drawing/2014/main" id="{28C3BEAA-165A-49DB-A152-431EDF7419DE}"/>
                </a:ext>
              </a:extLst>
            </p:cNvPr>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1800" y="1192"/>
              <a:ext cx="1695" cy="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5" name="AutoShape 8">
              <a:extLst>
                <a:ext uri="{FF2B5EF4-FFF2-40B4-BE49-F238E27FC236}">
                  <a16:creationId xmlns:a16="http://schemas.microsoft.com/office/drawing/2014/main" id="{6DC79141-8CD2-4F01-B9B9-D79268E94EA3}"/>
                </a:ext>
              </a:extLst>
            </p:cNvPr>
            <p:cNvSpPr>
              <a:spLocks noChangeArrowheads="1"/>
            </p:cNvSpPr>
            <p:nvPr/>
          </p:nvSpPr>
          <p:spPr bwMode="auto">
            <a:xfrm>
              <a:off x="1111" y="300"/>
              <a:ext cx="3130" cy="313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1 w 21600"/>
                <a:gd name="T25" fmla="*/ 3161 h 21600"/>
                <a:gd name="T26" fmla="*/ 18439 w 21600"/>
                <a:gd name="T27" fmla="*/ 1843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6894" y="10800"/>
                  </a:moveTo>
                  <a:cubicBezTo>
                    <a:pt x="6894" y="12957"/>
                    <a:pt x="8643" y="14706"/>
                    <a:pt x="10800" y="14706"/>
                  </a:cubicBezTo>
                  <a:cubicBezTo>
                    <a:pt x="12957" y="14706"/>
                    <a:pt x="14706" y="12957"/>
                    <a:pt x="14706" y="10800"/>
                  </a:cubicBezTo>
                  <a:cubicBezTo>
                    <a:pt x="14706" y="8643"/>
                    <a:pt x="12957" y="6894"/>
                    <a:pt x="10800" y="6894"/>
                  </a:cubicBezTo>
                  <a:cubicBezTo>
                    <a:pt x="8643" y="6894"/>
                    <a:pt x="6894" y="8643"/>
                    <a:pt x="6894" y="10800"/>
                  </a:cubicBezTo>
                  <a:close/>
                </a:path>
              </a:pathLst>
            </a:custGeom>
            <a:solidFill>
              <a:schemeClr val="tx1"/>
            </a:solidFill>
            <a:ln w="9525">
              <a:solidFill>
                <a:schemeClr val="tx1"/>
              </a:solidFill>
              <a:round/>
              <a:headEnd/>
              <a:tailEnd/>
            </a:ln>
          </p:spPr>
          <p:txBody>
            <a:bodyPr wrap="none" anchor="ctr"/>
            <a:lstStyle/>
            <a:p>
              <a:endParaRPr lang="en-ID"/>
            </a:p>
          </p:txBody>
        </p:sp>
      </p:grpSp>
      <p:sp>
        <p:nvSpPr>
          <p:cNvPr id="38914" name="Rectangle 2">
            <a:extLst>
              <a:ext uri="{FF2B5EF4-FFF2-40B4-BE49-F238E27FC236}">
                <a16:creationId xmlns:a16="http://schemas.microsoft.com/office/drawing/2014/main" id="{C66F1382-2F11-48DD-8A39-2716EAF84D3C}"/>
              </a:ext>
            </a:extLst>
          </p:cNvPr>
          <p:cNvSpPr>
            <a:spLocks noGrp="1" noChangeArrowheads="1"/>
          </p:cNvSpPr>
          <p:nvPr>
            <p:ph type="title"/>
          </p:nvPr>
        </p:nvSpPr>
        <p:spPr>
          <a:xfrm>
            <a:off x="1524000" y="293689"/>
            <a:ext cx="3790950" cy="706437"/>
          </a:xfrm>
        </p:spPr>
        <p:txBody>
          <a:bodyPr/>
          <a:lstStyle/>
          <a:p>
            <a:r>
              <a:rPr lang="en-US" altLang="en-US" sz="3200" b="1" dirty="0" err="1"/>
              <a:t>Periode</a:t>
            </a:r>
            <a:r>
              <a:rPr lang="en-US" altLang="en-US" sz="3200" b="1" dirty="0"/>
              <a:t> </a:t>
            </a:r>
            <a:r>
              <a:rPr lang="en-US" altLang="en-US" sz="3200" b="1" dirty="0" err="1"/>
              <a:t>Revolusi</a:t>
            </a:r>
            <a:r>
              <a:rPr lang="en-US" altLang="en-US" sz="3200" b="1" dirty="0"/>
              <a:t> </a:t>
            </a:r>
          </a:p>
        </p:txBody>
      </p:sp>
      <p:sp>
        <p:nvSpPr>
          <p:cNvPr id="38915" name="Rectangle 3">
            <a:extLst>
              <a:ext uri="{FF2B5EF4-FFF2-40B4-BE49-F238E27FC236}">
                <a16:creationId xmlns:a16="http://schemas.microsoft.com/office/drawing/2014/main" id="{856B0C3B-158D-4FBE-BA58-FFF4BC816244}"/>
              </a:ext>
            </a:extLst>
          </p:cNvPr>
          <p:cNvSpPr>
            <a:spLocks noGrp="1" noChangeArrowheads="1"/>
          </p:cNvSpPr>
          <p:nvPr>
            <p:ph type="body" sz="half" idx="1"/>
          </p:nvPr>
        </p:nvSpPr>
        <p:spPr>
          <a:xfrm>
            <a:off x="1952625" y="1390651"/>
            <a:ext cx="8358188" cy="1323975"/>
          </a:xfrm>
        </p:spPr>
        <p:txBody>
          <a:bodyPr>
            <a:normAutofit fontScale="85000" lnSpcReduction="20000"/>
          </a:bodyPr>
          <a:lstStyle/>
          <a:p>
            <a:pPr marL="533400" indent="-533400">
              <a:lnSpc>
                <a:spcPct val="80000"/>
              </a:lnSpc>
              <a:buNone/>
              <a:defRPr/>
            </a:pPr>
            <a:r>
              <a:rPr lang="en-US" altLang="en-US" sz="1800" b="1" dirty="0" err="1"/>
              <a:t>Akibat</a:t>
            </a:r>
            <a:r>
              <a:rPr lang="en-US" altLang="en-US" sz="1800" b="1" dirty="0"/>
              <a:t> </a:t>
            </a:r>
            <a:r>
              <a:rPr lang="en-US" altLang="en-US" sz="1800" b="1" dirty="0" err="1"/>
              <a:t>Revolusi</a:t>
            </a:r>
            <a:r>
              <a:rPr lang="en-US" altLang="en-US" sz="1800" b="1" dirty="0"/>
              <a:t> </a:t>
            </a:r>
            <a:r>
              <a:rPr lang="en-US" altLang="en-US" sz="1800" b="1" dirty="0" err="1"/>
              <a:t>bumi</a:t>
            </a:r>
            <a:endParaRPr lang="en-US" altLang="en-US" sz="1800" b="1" dirty="0"/>
          </a:p>
          <a:p>
            <a:pPr marL="533400" indent="-533400">
              <a:lnSpc>
                <a:spcPct val="80000"/>
              </a:lnSpc>
              <a:buFontTx/>
              <a:buAutoNum type="arabicPeriod"/>
              <a:defRPr/>
            </a:pPr>
            <a:r>
              <a:rPr lang="en-US" altLang="en-US" sz="1800" b="1" dirty="0" err="1"/>
              <a:t>Terjadinya</a:t>
            </a:r>
            <a:r>
              <a:rPr lang="en-US" altLang="en-US" sz="1800" b="1" dirty="0"/>
              <a:t> </a:t>
            </a:r>
            <a:r>
              <a:rPr lang="en-US" altLang="en-US" sz="1800" b="1" dirty="0" err="1"/>
              <a:t>pergantian</a:t>
            </a:r>
            <a:r>
              <a:rPr lang="en-US" altLang="en-US" sz="1800" b="1" dirty="0"/>
              <a:t> </a:t>
            </a:r>
            <a:r>
              <a:rPr lang="en-US" altLang="en-US" sz="1800" b="1" dirty="0" err="1"/>
              <a:t>musim</a:t>
            </a:r>
            <a:r>
              <a:rPr lang="en-US" altLang="en-US" sz="1800" b="1" dirty="0"/>
              <a:t> di </a:t>
            </a:r>
            <a:r>
              <a:rPr lang="en-US" altLang="en-US" sz="1800" b="1" dirty="0" err="1"/>
              <a:t>bumi</a:t>
            </a:r>
            <a:endParaRPr lang="en-US" altLang="en-US" sz="1800" b="1" dirty="0"/>
          </a:p>
          <a:p>
            <a:pPr marL="533400" indent="-533400">
              <a:lnSpc>
                <a:spcPct val="80000"/>
              </a:lnSpc>
              <a:buFontTx/>
              <a:buAutoNum type="arabicPeriod"/>
              <a:defRPr/>
            </a:pPr>
            <a:r>
              <a:rPr lang="en-US" altLang="en-US" sz="1800" b="1" dirty="0" err="1"/>
              <a:t>Terlihatnya</a:t>
            </a:r>
            <a:r>
              <a:rPr lang="en-US" altLang="en-US" sz="1800" b="1" dirty="0"/>
              <a:t> </a:t>
            </a:r>
            <a:r>
              <a:rPr lang="en-US" altLang="en-US" sz="1800" b="1" dirty="0" err="1"/>
              <a:t>rasi</a:t>
            </a:r>
            <a:r>
              <a:rPr lang="en-US" altLang="en-US" sz="1800" b="1" dirty="0"/>
              <a:t> </a:t>
            </a:r>
            <a:r>
              <a:rPr lang="en-US" altLang="en-US" sz="1800" b="1" dirty="0" err="1"/>
              <a:t>bintang</a:t>
            </a:r>
            <a:r>
              <a:rPr lang="en-US" altLang="en-US" sz="1800" b="1" dirty="0"/>
              <a:t> yang </a:t>
            </a:r>
            <a:r>
              <a:rPr lang="en-US" altLang="en-US" sz="1800" b="1" dirty="0" err="1"/>
              <a:t>berbeda</a:t>
            </a:r>
            <a:r>
              <a:rPr lang="en-US" altLang="en-US" sz="1800" b="1" dirty="0"/>
              <a:t> </a:t>
            </a:r>
            <a:r>
              <a:rPr lang="en-US" altLang="en-US" sz="1800" b="1" dirty="0" err="1"/>
              <a:t>tiap</a:t>
            </a:r>
            <a:r>
              <a:rPr lang="en-US" altLang="en-US" sz="1800" b="1" dirty="0"/>
              <a:t> </a:t>
            </a:r>
            <a:r>
              <a:rPr lang="en-US" altLang="en-US" sz="1800" b="1" dirty="0" err="1"/>
              <a:t>bulan</a:t>
            </a:r>
            <a:endParaRPr lang="en-US" altLang="en-US" sz="1800" b="1" dirty="0"/>
          </a:p>
          <a:p>
            <a:pPr marL="533400" indent="-533400">
              <a:lnSpc>
                <a:spcPct val="80000"/>
              </a:lnSpc>
              <a:buFontTx/>
              <a:buAutoNum type="arabicPeriod"/>
              <a:defRPr/>
            </a:pPr>
            <a:r>
              <a:rPr lang="en-US" altLang="en-US" sz="1800" b="1" dirty="0" err="1"/>
              <a:t>Terjadi</a:t>
            </a:r>
            <a:r>
              <a:rPr lang="en-US" altLang="en-US" sz="1800" b="1" dirty="0"/>
              <a:t> </a:t>
            </a:r>
            <a:r>
              <a:rPr lang="en-US" altLang="en-US" sz="1800" b="1" dirty="0" err="1"/>
              <a:t>perbedaan</a:t>
            </a:r>
            <a:r>
              <a:rPr lang="en-US" altLang="en-US" sz="1800" b="1" dirty="0"/>
              <a:t> </a:t>
            </a:r>
            <a:r>
              <a:rPr lang="en-US" altLang="en-US" sz="1800" b="1" dirty="0" err="1"/>
              <a:t>lamanya</a:t>
            </a:r>
            <a:r>
              <a:rPr lang="en-US" altLang="en-US" sz="1800" b="1" dirty="0"/>
              <a:t> </a:t>
            </a:r>
            <a:r>
              <a:rPr lang="en-US" altLang="en-US" sz="1800" b="1" dirty="0" err="1"/>
              <a:t>waktu</a:t>
            </a:r>
            <a:r>
              <a:rPr lang="en-US" altLang="en-US" sz="1800" b="1" dirty="0"/>
              <a:t> </a:t>
            </a:r>
            <a:r>
              <a:rPr lang="en-US" altLang="en-US" sz="1800" b="1" dirty="0" err="1"/>
              <a:t>siang</a:t>
            </a:r>
            <a:r>
              <a:rPr lang="en-US" altLang="en-US" sz="1800" b="1" dirty="0"/>
              <a:t> dan </a:t>
            </a:r>
            <a:r>
              <a:rPr lang="en-US" altLang="en-US" sz="1800" b="1" dirty="0" err="1"/>
              <a:t>malam</a:t>
            </a:r>
            <a:r>
              <a:rPr lang="en-US" altLang="en-US" sz="1800" b="1" dirty="0"/>
              <a:t> </a:t>
            </a:r>
          </a:p>
          <a:p>
            <a:pPr marL="533400" indent="-533400">
              <a:lnSpc>
                <a:spcPct val="80000"/>
              </a:lnSpc>
              <a:buFontTx/>
              <a:buAutoNum type="arabicPeriod"/>
              <a:defRPr/>
            </a:pPr>
            <a:r>
              <a:rPr lang="en-US" altLang="en-US" sz="1800" b="1" dirty="0" err="1"/>
              <a:t>Gerak</a:t>
            </a:r>
            <a:r>
              <a:rPr lang="en-US" altLang="en-US" sz="1800" b="1" dirty="0"/>
              <a:t> </a:t>
            </a:r>
            <a:r>
              <a:rPr lang="en-US" altLang="en-US" sz="1800" b="1" dirty="0" err="1"/>
              <a:t>semu</a:t>
            </a:r>
            <a:r>
              <a:rPr lang="en-US" altLang="en-US" sz="1800" b="1" dirty="0"/>
              <a:t> </a:t>
            </a:r>
            <a:r>
              <a:rPr lang="en-US" altLang="en-US" sz="1800" b="1" dirty="0" err="1"/>
              <a:t>tahunan</a:t>
            </a:r>
            <a:r>
              <a:rPr lang="en-US" altLang="en-US" sz="1800" b="1" dirty="0"/>
              <a:t> </a:t>
            </a:r>
            <a:r>
              <a:rPr lang="en-US" altLang="en-US" sz="1800" b="1" dirty="0" err="1"/>
              <a:t>matahari</a:t>
            </a:r>
            <a:endParaRPr lang="en-US" altLang="en-US" sz="1800" b="1" dirty="0"/>
          </a:p>
        </p:txBody>
      </p:sp>
      <p:sp>
        <p:nvSpPr>
          <p:cNvPr id="38916" name="Text Box 4">
            <a:extLst>
              <a:ext uri="{FF2B5EF4-FFF2-40B4-BE49-F238E27FC236}">
                <a16:creationId xmlns:a16="http://schemas.microsoft.com/office/drawing/2014/main" id="{F0BF4F9D-FAC9-4AF7-834E-0E3866FACFC1}"/>
              </a:ext>
            </a:extLst>
          </p:cNvPr>
          <p:cNvSpPr txBox="1">
            <a:spLocks noChangeArrowheads="1"/>
          </p:cNvSpPr>
          <p:nvPr/>
        </p:nvSpPr>
        <p:spPr bwMode="auto">
          <a:xfrm>
            <a:off x="5310189" y="500063"/>
            <a:ext cx="50006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sz="2000" b="1" dirty="0" err="1">
                <a:latin typeface="Arial" panose="020B0604020202020204" pitchFamily="34" charset="0"/>
              </a:rPr>
              <a:t>Periode</a:t>
            </a:r>
            <a:r>
              <a:rPr lang="en-US" altLang="en-US" sz="2000" b="1" dirty="0">
                <a:latin typeface="Arial" panose="020B0604020202020204" pitchFamily="34" charset="0"/>
              </a:rPr>
              <a:t> </a:t>
            </a:r>
            <a:r>
              <a:rPr lang="en-US" altLang="en-US" sz="2000" b="1" dirty="0" err="1">
                <a:latin typeface="Arial" panose="020B0604020202020204" pitchFamily="34" charset="0"/>
              </a:rPr>
              <a:t>revolusi</a:t>
            </a:r>
            <a:r>
              <a:rPr lang="en-US" altLang="en-US" sz="2000" b="1" dirty="0">
                <a:latin typeface="Arial" panose="020B0604020202020204" pitchFamily="34" charset="0"/>
              </a:rPr>
              <a:t> </a:t>
            </a:r>
            <a:r>
              <a:rPr lang="en-US" altLang="en-US" sz="2000" b="1" dirty="0" err="1">
                <a:latin typeface="Arial" panose="020B0604020202020204" pitchFamily="34" charset="0"/>
              </a:rPr>
              <a:t>adalah</a:t>
            </a:r>
            <a:r>
              <a:rPr lang="en-US" altLang="en-US" sz="2000" b="1" dirty="0">
                <a:latin typeface="Arial" panose="020B0604020202020204" pitchFamily="34" charset="0"/>
              </a:rPr>
              <a:t> </a:t>
            </a:r>
            <a:r>
              <a:rPr lang="en-US" altLang="en-US" sz="2000" b="1" dirty="0" err="1">
                <a:latin typeface="Arial" panose="020B0604020202020204" pitchFamily="34" charset="0"/>
              </a:rPr>
              <a:t>waktu</a:t>
            </a:r>
            <a:r>
              <a:rPr lang="en-US" altLang="en-US" sz="2000" b="1" dirty="0">
                <a:latin typeface="Arial" panose="020B0604020202020204" pitchFamily="34" charset="0"/>
              </a:rPr>
              <a:t> yang </a:t>
            </a:r>
            <a:r>
              <a:rPr lang="en-US" altLang="en-US" sz="2000" b="1" dirty="0" err="1">
                <a:latin typeface="Arial" panose="020B0604020202020204" pitchFamily="34" charset="0"/>
              </a:rPr>
              <a:t>diperlukan</a:t>
            </a:r>
            <a:r>
              <a:rPr lang="en-US" altLang="en-US" sz="2000" b="1" dirty="0">
                <a:latin typeface="Arial" panose="020B0604020202020204" pitchFamily="34" charset="0"/>
              </a:rPr>
              <a:t> planet </a:t>
            </a:r>
            <a:r>
              <a:rPr lang="en-US" altLang="en-US" sz="2000" b="1" dirty="0" err="1">
                <a:latin typeface="Arial" panose="020B0604020202020204" pitchFamily="34" charset="0"/>
              </a:rPr>
              <a:t>mengitari</a:t>
            </a:r>
            <a:r>
              <a:rPr lang="en-US" altLang="en-US" sz="2000" b="1" dirty="0">
                <a:latin typeface="Arial" panose="020B0604020202020204" pitchFamily="34" charset="0"/>
              </a:rPr>
              <a:t> </a:t>
            </a:r>
            <a:r>
              <a:rPr lang="en-US" altLang="en-US" sz="2000" b="1" dirty="0" err="1">
                <a:latin typeface="Arial" panose="020B0604020202020204" pitchFamily="34" charset="0"/>
              </a:rPr>
              <a:t>matahari</a:t>
            </a:r>
            <a:r>
              <a:rPr lang="en-US" altLang="en-US" sz="2000" b="1" dirty="0">
                <a:latin typeface="Arial" panose="020B0604020202020204" pitchFamily="34" charset="0"/>
              </a:rPr>
              <a:t> </a:t>
            </a:r>
            <a:r>
              <a:rPr lang="en-US" altLang="en-US" sz="2000" b="1" dirty="0" err="1">
                <a:latin typeface="Arial" panose="020B0604020202020204" pitchFamily="34" charset="0"/>
              </a:rPr>
              <a:t>satu</a:t>
            </a:r>
            <a:r>
              <a:rPr lang="en-US" altLang="en-US" sz="2000" b="1" dirty="0">
                <a:latin typeface="Arial" panose="020B0604020202020204" pitchFamily="34" charset="0"/>
              </a:rPr>
              <a:t> kali </a:t>
            </a:r>
            <a:r>
              <a:rPr lang="en-US" altLang="en-US" sz="2000" b="1" dirty="0" err="1">
                <a:latin typeface="Arial" panose="020B0604020202020204" pitchFamily="34" charset="0"/>
              </a:rPr>
              <a:t>putaran</a:t>
            </a:r>
            <a:endParaRPr lang="en-US" altLang="en-US" sz="2000" b="1" dirty="0">
              <a:latin typeface="Arial" panose="020B0604020202020204" pitchFamily="34" charset="0"/>
            </a:endParaRPr>
          </a:p>
        </p:txBody>
      </p:sp>
      <p:pic>
        <p:nvPicPr>
          <p:cNvPr id="38921" name="Picture 9" descr="bumi">
            <a:extLst>
              <a:ext uri="{FF2B5EF4-FFF2-40B4-BE49-F238E27FC236}">
                <a16:creationId xmlns:a16="http://schemas.microsoft.com/office/drawing/2014/main" id="{173A556F-6E4A-4485-BE9F-5D8C9684B7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7439" y="5354639"/>
            <a:ext cx="503237"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40">
            <a:extLst>
              <a:ext uri="{FF2B5EF4-FFF2-40B4-BE49-F238E27FC236}">
                <a16:creationId xmlns:a16="http://schemas.microsoft.com/office/drawing/2014/main" id="{2CB28D40-23F9-4299-A764-5DB43E884289}"/>
              </a:ext>
            </a:extLst>
          </p:cNvPr>
          <p:cNvGrpSpPr>
            <a:grpSpLocks/>
          </p:cNvGrpSpPr>
          <p:nvPr/>
        </p:nvGrpSpPr>
        <p:grpSpPr bwMode="auto">
          <a:xfrm>
            <a:off x="5857875" y="5189538"/>
            <a:ext cx="1246188" cy="882650"/>
            <a:chOff x="2549" y="3513"/>
            <a:chExt cx="785" cy="556"/>
          </a:xfrm>
        </p:grpSpPr>
        <p:sp>
          <p:nvSpPr>
            <p:cNvPr id="12301" name="Line 11">
              <a:extLst>
                <a:ext uri="{FF2B5EF4-FFF2-40B4-BE49-F238E27FC236}">
                  <a16:creationId xmlns:a16="http://schemas.microsoft.com/office/drawing/2014/main" id="{4595747E-8E39-4B76-B787-0DF46B2F1E9A}"/>
                </a:ext>
              </a:extLst>
            </p:cNvPr>
            <p:cNvSpPr>
              <a:spLocks noChangeShapeType="1"/>
            </p:cNvSpPr>
            <p:nvPr/>
          </p:nvSpPr>
          <p:spPr bwMode="auto">
            <a:xfrm>
              <a:off x="2805" y="3521"/>
              <a:ext cx="182" cy="453"/>
            </a:xfrm>
            <a:prstGeom prst="line">
              <a:avLst/>
            </a:prstGeom>
            <a:noFill/>
            <a:ln w="9525">
              <a:solidFill>
                <a:srgbClr val="00FFFF"/>
              </a:solidFill>
              <a:round/>
              <a:headEnd/>
              <a:tailEnd/>
            </a:ln>
            <a:extLst>
              <a:ext uri="{909E8E84-426E-40DD-AFC4-6F175D3DCCD1}">
                <a14:hiddenFill xmlns:a14="http://schemas.microsoft.com/office/drawing/2010/main">
                  <a:noFill/>
                </a14:hiddenFill>
              </a:ext>
            </a:extLst>
          </p:spPr>
          <p:txBody>
            <a:bodyPr/>
            <a:lstStyle/>
            <a:p>
              <a:endParaRPr lang="en-ID">
                <a:solidFill>
                  <a:srgbClr val="FF0000"/>
                </a:solidFill>
              </a:endParaRPr>
            </a:p>
          </p:txBody>
        </p:sp>
        <p:sp>
          <p:nvSpPr>
            <p:cNvPr id="12302" name="Text Box 12">
              <a:extLst>
                <a:ext uri="{FF2B5EF4-FFF2-40B4-BE49-F238E27FC236}">
                  <a16:creationId xmlns:a16="http://schemas.microsoft.com/office/drawing/2014/main" id="{A3DD2122-C4C8-4615-ACE9-70CAEE7D6539}"/>
                </a:ext>
              </a:extLst>
            </p:cNvPr>
            <p:cNvSpPr txBox="1">
              <a:spLocks noChangeArrowheads="1"/>
            </p:cNvSpPr>
            <p:nvPr/>
          </p:nvSpPr>
          <p:spPr bwMode="auto">
            <a:xfrm>
              <a:off x="2549" y="3513"/>
              <a:ext cx="40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a:solidFill>
                    <a:srgbClr val="FF0000"/>
                  </a:solidFill>
                  <a:latin typeface="Arial" panose="020B0604020202020204" pitchFamily="34" charset="0"/>
                </a:rPr>
                <a:t>KU</a:t>
              </a:r>
            </a:p>
          </p:txBody>
        </p:sp>
        <p:sp>
          <p:nvSpPr>
            <p:cNvPr id="12303" name="Text Box 13">
              <a:extLst>
                <a:ext uri="{FF2B5EF4-FFF2-40B4-BE49-F238E27FC236}">
                  <a16:creationId xmlns:a16="http://schemas.microsoft.com/office/drawing/2014/main" id="{E45F57BB-FEC6-47FF-997B-64EAEC5EF524}"/>
                </a:ext>
              </a:extLst>
            </p:cNvPr>
            <p:cNvSpPr txBox="1">
              <a:spLocks noChangeArrowheads="1"/>
            </p:cNvSpPr>
            <p:nvPr/>
          </p:nvSpPr>
          <p:spPr bwMode="auto">
            <a:xfrm>
              <a:off x="2925" y="3838"/>
              <a:ext cx="40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dirty="0">
                  <a:solidFill>
                    <a:srgbClr val="FF0000"/>
                  </a:solidFill>
                  <a:latin typeface="Arial" panose="020B0604020202020204" pitchFamily="34" charset="0"/>
                </a:rPr>
                <a:t>KS</a:t>
              </a:r>
            </a:p>
          </p:txBody>
        </p:sp>
      </p:grpSp>
      <p:sp>
        <p:nvSpPr>
          <p:cNvPr id="38927" name="Text Box 15">
            <a:extLst>
              <a:ext uri="{FF2B5EF4-FFF2-40B4-BE49-F238E27FC236}">
                <a16:creationId xmlns:a16="http://schemas.microsoft.com/office/drawing/2014/main" id="{2300164B-3A30-4486-BA95-D55B804F4C42}"/>
              </a:ext>
            </a:extLst>
          </p:cNvPr>
          <p:cNvSpPr txBox="1">
            <a:spLocks noChangeArrowheads="1"/>
          </p:cNvSpPr>
          <p:nvPr/>
        </p:nvSpPr>
        <p:spPr bwMode="auto">
          <a:xfrm>
            <a:off x="5013326" y="5309804"/>
            <a:ext cx="11525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dirty="0">
                <a:latin typeface="Arial" panose="020B0604020202020204" pitchFamily="34" charset="0"/>
              </a:rPr>
              <a:t>21 </a:t>
            </a:r>
            <a:r>
              <a:rPr lang="en-US" altLang="en-US" dirty="0" err="1">
                <a:latin typeface="Arial" panose="020B0604020202020204" pitchFamily="34" charset="0"/>
              </a:rPr>
              <a:t>Maret</a:t>
            </a:r>
            <a:endParaRPr lang="en-US" altLang="en-US" dirty="0">
              <a:latin typeface="Arial" panose="020B0604020202020204" pitchFamily="34" charset="0"/>
            </a:endParaRPr>
          </a:p>
        </p:txBody>
      </p:sp>
      <p:sp>
        <p:nvSpPr>
          <p:cNvPr id="38928" name="Text Box 16">
            <a:extLst>
              <a:ext uri="{FF2B5EF4-FFF2-40B4-BE49-F238E27FC236}">
                <a16:creationId xmlns:a16="http://schemas.microsoft.com/office/drawing/2014/main" id="{66F9CC88-8007-4F6B-9E66-CB7D40734570}"/>
              </a:ext>
            </a:extLst>
          </p:cNvPr>
          <p:cNvSpPr txBox="1">
            <a:spLocks noChangeArrowheads="1"/>
          </p:cNvSpPr>
          <p:nvPr/>
        </p:nvSpPr>
        <p:spPr bwMode="auto">
          <a:xfrm>
            <a:off x="7074392" y="4166590"/>
            <a:ext cx="10080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dirty="0">
                <a:latin typeface="Arial" panose="020B0604020202020204" pitchFamily="34" charset="0"/>
              </a:rPr>
              <a:t>21 </a:t>
            </a:r>
            <a:r>
              <a:rPr lang="en-US" altLang="en-US" dirty="0" err="1">
                <a:latin typeface="Arial" panose="020B0604020202020204" pitchFamily="34" charset="0"/>
              </a:rPr>
              <a:t>Juni</a:t>
            </a:r>
            <a:endParaRPr lang="en-US" altLang="en-US" dirty="0">
              <a:latin typeface="Arial" panose="020B0604020202020204" pitchFamily="34" charset="0"/>
            </a:endParaRPr>
          </a:p>
        </p:txBody>
      </p:sp>
      <p:sp>
        <p:nvSpPr>
          <p:cNvPr id="38929" name="Text Box 17">
            <a:extLst>
              <a:ext uri="{FF2B5EF4-FFF2-40B4-BE49-F238E27FC236}">
                <a16:creationId xmlns:a16="http://schemas.microsoft.com/office/drawing/2014/main" id="{418C1515-7CA5-413D-BAC2-3AA3679CEDCD}"/>
              </a:ext>
            </a:extLst>
          </p:cNvPr>
          <p:cNvSpPr txBox="1">
            <a:spLocks noChangeArrowheads="1"/>
          </p:cNvSpPr>
          <p:nvPr/>
        </p:nvSpPr>
        <p:spPr bwMode="auto">
          <a:xfrm>
            <a:off x="5106988" y="2856117"/>
            <a:ext cx="1657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dirty="0">
                <a:latin typeface="Arial" panose="020B0604020202020204" pitchFamily="34" charset="0"/>
              </a:rPr>
              <a:t>23 September</a:t>
            </a:r>
          </a:p>
        </p:txBody>
      </p:sp>
      <p:sp>
        <p:nvSpPr>
          <p:cNvPr id="38930" name="Text Box 18">
            <a:extLst>
              <a:ext uri="{FF2B5EF4-FFF2-40B4-BE49-F238E27FC236}">
                <a16:creationId xmlns:a16="http://schemas.microsoft.com/office/drawing/2014/main" id="{0A34D087-1E94-4D2A-A2C1-8B1D3177D68C}"/>
              </a:ext>
            </a:extLst>
          </p:cNvPr>
          <p:cNvSpPr txBox="1">
            <a:spLocks noChangeArrowheads="1"/>
          </p:cNvSpPr>
          <p:nvPr/>
        </p:nvSpPr>
        <p:spPr bwMode="auto">
          <a:xfrm>
            <a:off x="3308351" y="4063790"/>
            <a:ext cx="1584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altLang="en-US" dirty="0">
                <a:latin typeface="Arial" panose="020B0604020202020204" pitchFamily="34" charset="0"/>
              </a:rPr>
              <a:t>22 </a:t>
            </a:r>
            <a:r>
              <a:rPr lang="en-US" altLang="en-US" dirty="0" err="1">
                <a:latin typeface="Arial" panose="020B0604020202020204" pitchFamily="34" charset="0"/>
              </a:rPr>
              <a:t>Desember</a:t>
            </a:r>
            <a:endParaRPr lang="en-US" altLang="en-US" dirty="0">
              <a:latin typeface="Arial" panose="020B0604020202020204" pitchFamily="34" charset="0"/>
            </a:endParaRPr>
          </a:p>
        </p:txBody>
      </p:sp>
      <p:sp>
        <p:nvSpPr>
          <p:cNvPr id="38922" name="Oval 10">
            <a:extLst>
              <a:ext uri="{FF2B5EF4-FFF2-40B4-BE49-F238E27FC236}">
                <a16:creationId xmlns:a16="http://schemas.microsoft.com/office/drawing/2014/main" id="{E28847E1-30B7-4215-BC7E-3E6DE9F32572}"/>
              </a:ext>
            </a:extLst>
          </p:cNvPr>
          <p:cNvSpPr>
            <a:spLocks noChangeArrowheads="1"/>
          </p:cNvSpPr>
          <p:nvPr/>
        </p:nvSpPr>
        <p:spPr bwMode="auto">
          <a:xfrm>
            <a:off x="3935414" y="3005139"/>
            <a:ext cx="3889375" cy="2638425"/>
          </a:xfrm>
          <a:prstGeom prst="ellipse">
            <a:avLst/>
          </a:prstGeom>
          <a:noFill/>
          <a:ln w="9525">
            <a:solidFill>
              <a:srgbClr val="FCEDEA"/>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id-ID" altLang="en-US">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fade">
                                      <p:cBhvr>
                                        <p:cTn id="7" dur="770" decel="100000"/>
                                        <p:tgtEl>
                                          <p:spTgt spid="38914"/>
                                        </p:tgtEl>
                                      </p:cBhvr>
                                    </p:animEffect>
                                    <p:animScale>
                                      <p:cBhvr>
                                        <p:cTn id="8" dur="770" decel="100000"/>
                                        <p:tgtEl>
                                          <p:spTgt spid="38914"/>
                                        </p:tgtEl>
                                      </p:cBhvr>
                                      <p:from x="10000" y="10000"/>
                                      <p:to x="200000" y="450000"/>
                                    </p:animScale>
                                    <p:animScale>
                                      <p:cBhvr>
                                        <p:cTn id="9" dur="1230" accel="100000" fill="hold">
                                          <p:stCondLst>
                                            <p:cond delay="770"/>
                                          </p:stCondLst>
                                        </p:cTn>
                                        <p:tgtEl>
                                          <p:spTgt spid="38914"/>
                                        </p:tgtEl>
                                      </p:cBhvr>
                                      <p:from x="200000" y="450000"/>
                                      <p:to x="100000" y="100000"/>
                                    </p:animScale>
                                    <p:set>
                                      <p:cBhvr>
                                        <p:cTn id="10" dur="770" fill="hold"/>
                                        <p:tgtEl>
                                          <p:spTgt spid="38914"/>
                                        </p:tgtEl>
                                        <p:attrNameLst>
                                          <p:attrName>ppt_x</p:attrName>
                                        </p:attrNameLst>
                                      </p:cBhvr>
                                      <p:to>
                                        <p:strVal val="(0.5)"/>
                                      </p:to>
                                    </p:set>
                                    <p:anim from="(0.5)" to="(#ppt_x)" calcmode="lin" valueType="num">
                                      <p:cBhvr>
                                        <p:cTn id="11" dur="1230" accel="100000" fill="hold">
                                          <p:stCondLst>
                                            <p:cond delay="770"/>
                                          </p:stCondLst>
                                        </p:cTn>
                                        <p:tgtEl>
                                          <p:spTgt spid="38914"/>
                                        </p:tgtEl>
                                        <p:attrNameLst>
                                          <p:attrName>ppt_x</p:attrName>
                                        </p:attrNameLst>
                                      </p:cBhvr>
                                    </p:anim>
                                    <p:set>
                                      <p:cBhvr>
                                        <p:cTn id="12" dur="770" fill="hold"/>
                                        <p:tgtEl>
                                          <p:spTgt spid="38914"/>
                                        </p:tgtEl>
                                        <p:attrNameLst>
                                          <p:attrName>ppt_y</p:attrName>
                                        </p:attrNameLst>
                                      </p:cBhvr>
                                      <p:to>
                                        <p:strVal val="(#ppt_y+0.4)"/>
                                      </p:to>
                                    </p:set>
                                    <p:anim from="(#ppt_y+0.4)" to="(#ppt_y)" calcmode="lin" valueType="num">
                                      <p:cBhvr>
                                        <p:cTn id="13" dur="1230" accel="100000" fill="hold">
                                          <p:stCondLst>
                                            <p:cond delay="770"/>
                                          </p:stCondLst>
                                        </p:cTn>
                                        <p:tgtEl>
                                          <p:spTgt spid="38914"/>
                                        </p:tgtEl>
                                        <p:attrNameLst>
                                          <p:attrName>ppt_y</p:attrName>
                                        </p:attrNameLst>
                                      </p:cBhvr>
                                    </p:anim>
                                  </p:childTnLst>
                                </p:cTn>
                              </p:par>
                            </p:childTnLst>
                          </p:cTn>
                        </p:par>
                        <p:par>
                          <p:cTn id="14" fill="hold" nodeType="afterGroup">
                            <p:stCondLst>
                              <p:cond delay="2000"/>
                            </p:stCondLst>
                            <p:childTnLst>
                              <p:par>
                                <p:cTn id="15" presetID="22" presetClass="entr" presetSubtype="1" fill="hold" grpId="0" nodeType="afterEffect">
                                  <p:stCondLst>
                                    <p:cond delay="0"/>
                                  </p:stCondLst>
                                  <p:childTnLst>
                                    <p:set>
                                      <p:cBhvr>
                                        <p:cTn id="16" dur="1" fill="hold">
                                          <p:stCondLst>
                                            <p:cond delay="0"/>
                                          </p:stCondLst>
                                        </p:cTn>
                                        <p:tgtEl>
                                          <p:spTgt spid="38916"/>
                                        </p:tgtEl>
                                        <p:attrNameLst>
                                          <p:attrName>style.visibility</p:attrName>
                                        </p:attrNameLst>
                                      </p:cBhvr>
                                      <p:to>
                                        <p:strVal val="visible"/>
                                      </p:to>
                                    </p:set>
                                    <p:animEffect transition="in" filter="wipe(up)">
                                      <p:cBhvr>
                                        <p:cTn id="17" dur="2000"/>
                                        <p:tgtEl>
                                          <p:spTgt spid="38916"/>
                                        </p:tgtEl>
                                      </p:cBhvr>
                                    </p:animEffect>
                                  </p:childTnLst>
                                </p:cTn>
                              </p:par>
                            </p:childTnLst>
                          </p:cTn>
                        </p:par>
                        <p:par>
                          <p:cTn id="18" fill="hold" nodeType="afterGroup">
                            <p:stCondLst>
                              <p:cond delay="4000"/>
                            </p:stCondLst>
                            <p:childTnLst>
                              <p:par>
                                <p:cTn id="19" presetID="1" presetClass="entr" presetSubtype="0"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par>
                          <p:cTn id="21" fill="hold" nodeType="afterGroup">
                            <p:stCondLst>
                              <p:cond delay="4000"/>
                            </p:stCondLst>
                            <p:childTnLst>
                              <p:par>
                                <p:cTn id="22" presetID="1" presetClass="entr" presetSubtype="0" fill="hold" nodeType="afterEffect">
                                  <p:stCondLst>
                                    <p:cond delay="0"/>
                                  </p:stCondLst>
                                  <p:childTnLst>
                                    <p:set>
                                      <p:cBhvr>
                                        <p:cTn id="23" dur="1" fill="hold">
                                          <p:stCondLst>
                                            <p:cond delay="0"/>
                                          </p:stCondLst>
                                        </p:cTn>
                                        <p:tgtEl>
                                          <p:spTgt spid="38921"/>
                                        </p:tgtEl>
                                        <p:attrNameLst>
                                          <p:attrName>style.visibility</p:attrName>
                                        </p:attrNameLst>
                                      </p:cBhvr>
                                      <p:to>
                                        <p:strVal val="visible"/>
                                      </p:to>
                                    </p:set>
                                  </p:childTnLst>
                                </p:cTn>
                              </p:par>
                            </p:childTnLst>
                          </p:cTn>
                        </p:par>
                        <p:par>
                          <p:cTn id="24" fill="hold" nodeType="afterGroup">
                            <p:stCondLst>
                              <p:cond delay="4000"/>
                            </p:stCondLst>
                            <p:childTnLst>
                              <p:par>
                                <p:cTn id="25" presetID="1" presetClass="entr" presetSubtype="0"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par>
                          <p:cTn id="27" fill="hold" nodeType="afterGroup">
                            <p:stCondLst>
                              <p:cond delay="4000"/>
                            </p:stCondLst>
                            <p:childTnLst>
                              <p:par>
                                <p:cTn id="28" presetID="1" presetClass="entr" presetSubtype="0" fill="hold" grpId="0" nodeType="afterEffect">
                                  <p:stCondLst>
                                    <p:cond delay="0"/>
                                  </p:stCondLst>
                                  <p:childTnLst>
                                    <p:set>
                                      <p:cBhvr>
                                        <p:cTn id="29" dur="1" fill="hold">
                                          <p:stCondLst>
                                            <p:cond delay="0"/>
                                          </p:stCondLst>
                                        </p:cTn>
                                        <p:tgtEl>
                                          <p:spTgt spid="38922"/>
                                        </p:tgtEl>
                                        <p:attrNameLst>
                                          <p:attrName>style.visibility</p:attrName>
                                        </p:attrNameLst>
                                      </p:cBhvr>
                                      <p:to>
                                        <p:strVal val="visible"/>
                                      </p:to>
                                    </p:set>
                                  </p:childTnLst>
                                </p:cTn>
                              </p:par>
                            </p:childTnLst>
                          </p:cTn>
                        </p:par>
                        <p:par>
                          <p:cTn id="30" fill="hold" nodeType="afterGroup">
                            <p:stCondLst>
                              <p:cond delay="4000"/>
                            </p:stCondLst>
                            <p:childTnLst>
                              <p:par>
                                <p:cTn id="31" presetID="8" presetClass="emph" presetSubtype="0" repeatCount="indefinite" fill="hold" nodeType="afterEffect">
                                  <p:stCondLst>
                                    <p:cond delay="0"/>
                                  </p:stCondLst>
                                  <p:childTnLst>
                                    <p:animRot by="-21600000">
                                      <p:cBhvr>
                                        <p:cTn id="32" dur="2000" fill="hold"/>
                                        <p:tgtEl>
                                          <p:spTgt spid="38921"/>
                                        </p:tgtEl>
                                        <p:attrNameLst>
                                          <p:attrName>r</p:attrName>
                                        </p:attrNameLst>
                                      </p:cBhvr>
                                    </p:animRot>
                                  </p:childTnLst>
                                </p:cTn>
                              </p:par>
                              <p:par>
                                <p:cTn id="33" presetID="1" presetClass="path" presetSubtype="0" repeatCount="indefinite" fill="hold" nodeType="withEffect">
                                  <p:stCondLst>
                                    <p:cond delay="0"/>
                                  </p:stCondLst>
                                  <p:childTnLst>
                                    <p:animMotion origin="layout" path="M -0.05903 7.40741E-7 C 0.05712 7.40741E-7 0.15208 -0.08773 0.15208 -0.19445 C 0.15208 -0.30139 0.05712 -0.38843 -0.05903 -0.38843 C -0.17535 -0.38843 -0.26962 -0.30139 -0.26962 -0.19445 C -0.26962 -0.08773 -0.17535 7.40741E-7 -0.05903 7.40741E-7 Z " pathEditMode="relative" rAng="0" ptsTypes="fffff">
                                      <p:cBhvr>
                                        <p:cTn id="34" dur="10000" fill="hold"/>
                                        <p:tgtEl>
                                          <p:spTgt spid="38921"/>
                                        </p:tgtEl>
                                        <p:attrNameLst>
                                          <p:attrName>ppt_x</p:attrName>
                                          <p:attrName>ppt_y</p:attrName>
                                        </p:attrNameLst>
                                      </p:cBhvr>
                                      <p:rCtr x="17" y="-19421"/>
                                    </p:animMotion>
                                  </p:childTnLst>
                                </p:cTn>
                              </p:par>
                              <p:par>
                                <p:cTn id="35" presetID="1" presetClass="path" presetSubtype="0" repeatCount="indefinite" fill="hold" nodeType="withEffect">
                                  <p:stCondLst>
                                    <p:cond delay="0"/>
                                  </p:stCondLst>
                                  <p:childTnLst>
                                    <p:animMotion origin="layout" path="M -0.06575 -0.00486 C 0.05117 -0.00486 0.14688 -0.09097 0.14688 -0.19652 C 0.14688 -0.30231 0.05117 -0.38796 -0.06575 -0.38796 C -0.1832 -0.38796 -0.27825 -0.30231 -0.27825 -0.19652 C -0.27825 -0.09097 -0.1832 -0.00486 -0.06575 -0.00486 Z " pathEditMode="relative" rAng="0" ptsTypes="AAAAA">
                                      <p:cBhvr>
                                        <p:cTn id="36" dur="10000" fill="hold"/>
                                        <p:tgtEl>
                                          <p:spTgt spid="3"/>
                                        </p:tgtEl>
                                        <p:attrNameLst>
                                          <p:attrName>ppt_x</p:attrName>
                                          <p:attrName>ppt_y</p:attrName>
                                        </p:attrNameLst>
                                      </p:cBhvr>
                                      <p:rCtr x="0" y="-19167"/>
                                    </p:animMotion>
                                  </p:childTnLst>
                                </p:cTn>
                              </p:par>
                            </p:childTnLst>
                          </p:cTn>
                        </p:par>
                      </p:childTnLst>
                    </p:cTn>
                  </p:par>
                  <p:par>
                    <p:cTn id="37" fill="hold" nodeType="clickPar">
                      <p:stCondLst>
                        <p:cond delay="indefinite"/>
                      </p:stCondLst>
                      <p:childTnLst>
                        <p:par>
                          <p:cTn id="38" fill="hold" nodeType="withGroup">
                            <p:stCondLst>
                              <p:cond delay="0"/>
                            </p:stCondLst>
                            <p:childTnLst>
                              <p:par>
                                <p:cTn id="39" presetID="4" presetClass="entr" presetSubtype="32" fill="hold" grpId="0" nodeType="clickEffect">
                                  <p:stCondLst>
                                    <p:cond delay="0"/>
                                  </p:stCondLst>
                                  <p:childTnLst>
                                    <p:set>
                                      <p:cBhvr>
                                        <p:cTn id="40" dur="1" fill="hold">
                                          <p:stCondLst>
                                            <p:cond delay="0"/>
                                          </p:stCondLst>
                                        </p:cTn>
                                        <p:tgtEl>
                                          <p:spTgt spid="38927"/>
                                        </p:tgtEl>
                                        <p:attrNameLst>
                                          <p:attrName>style.visibility</p:attrName>
                                        </p:attrNameLst>
                                      </p:cBhvr>
                                      <p:to>
                                        <p:strVal val="visible"/>
                                      </p:to>
                                    </p:set>
                                    <p:animEffect transition="in" filter="box(out)">
                                      <p:cBhvr>
                                        <p:cTn id="41" dur="500"/>
                                        <p:tgtEl>
                                          <p:spTgt spid="38927"/>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4" presetClass="entr" presetSubtype="32" fill="hold" grpId="0" nodeType="clickEffect">
                                  <p:stCondLst>
                                    <p:cond delay="0"/>
                                  </p:stCondLst>
                                  <p:childTnLst>
                                    <p:set>
                                      <p:cBhvr>
                                        <p:cTn id="45" dur="1" fill="hold">
                                          <p:stCondLst>
                                            <p:cond delay="0"/>
                                          </p:stCondLst>
                                        </p:cTn>
                                        <p:tgtEl>
                                          <p:spTgt spid="38928"/>
                                        </p:tgtEl>
                                        <p:attrNameLst>
                                          <p:attrName>style.visibility</p:attrName>
                                        </p:attrNameLst>
                                      </p:cBhvr>
                                      <p:to>
                                        <p:strVal val="visible"/>
                                      </p:to>
                                    </p:set>
                                    <p:animEffect transition="in" filter="box(out)">
                                      <p:cBhvr>
                                        <p:cTn id="46" dur="500"/>
                                        <p:tgtEl>
                                          <p:spTgt spid="3892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4" presetClass="entr" presetSubtype="32" fill="hold" grpId="0" nodeType="clickEffect">
                                  <p:stCondLst>
                                    <p:cond delay="0"/>
                                  </p:stCondLst>
                                  <p:childTnLst>
                                    <p:set>
                                      <p:cBhvr>
                                        <p:cTn id="50" dur="1" fill="hold">
                                          <p:stCondLst>
                                            <p:cond delay="0"/>
                                          </p:stCondLst>
                                        </p:cTn>
                                        <p:tgtEl>
                                          <p:spTgt spid="38929"/>
                                        </p:tgtEl>
                                        <p:attrNameLst>
                                          <p:attrName>style.visibility</p:attrName>
                                        </p:attrNameLst>
                                      </p:cBhvr>
                                      <p:to>
                                        <p:strVal val="visible"/>
                                      </p:to>
                                    </p:set>
                                    <p:animEffect transition="in" filter="box(out)">
                                      <p:cBhvr>
                                        <p:cTn id="51" dur="500"/>
                                        <p:tgtEl>
                                          <p:spTgt spid="38929"/>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4" presetClass="entr" presetSubtype="32" fill="hold" grpId="0" nodeType="clickEffect">
                                  <p:stCondLst>
                                    <p:cond delay="0"/>
                                  </p:stCondLst>
                                  <p:childTnLst>
                                    <p:set>
                                      <p:cBhvr>
                                        <p:cTn id="55" dur="1" fill="hold">
                                          <p:stCondLst>
                                            <p:cond delay="0"/>
                                          </p:stCondLst>
                                        </p:cTn>
                                        <p:tgtEl>
                                          <p:spTgt spid="38930"/>
                                        </p:tgtEl>
                                        <p:attrNameLst>
                                          <p:attrName>style.visibility</p:attrName>
                                        </p:attrNameLst>
                                      </p:cBhvr>
                                      <p:to>
                                        <p:strVal val="visible"/>
                                      </p:to>
                                    </p:set>
                                    <p:animEffect transition="in" filter="box(out)">
                                      <p:cBhvr>
                                        <p:cTn id="56" dur="500"/>
                                        <p:tgtEl>
                                          <p:spTgt spid="38930"/>
                                        </p:tgtEl>
                                      </p:cBhvr>
                                    </p:animEffect>
                                  </p:childTnLst>
                                </p:cTn>
                              </p:par>
                            </p:childTnLst>
                          </p:cTn>
                        </p:par>
                        <p:par>
                          <p:cTn id="57" fill="hold" nodeType="afterGroup">
                            <p:stCondLst>
                              <p:cond delay="500"/>
                            </p:stCondLst>
                            <p:childTnLst>
                              <p:par>
                                <p:cTn id="58" presetID="22" presetClass="entr" presetSubtype="1" fill="hold" grpId="0" nodeType="afterEffect">
                                  <p:stCondLst>
                                    <p:cond delay="0"/>
                                  </p:stCondLst>
                                  <p:childTnLst>
                                    <p:set>
                                      <p:cBhvr>
                                        <p:cTn id="59" dur="1" fill="hold">
                                          <p:stCondLst>
                                            <p:cond delay="0"/>
                                          </p:stCondLst>
                                        </p:cTn>
                                        <p:tgtEl>
                                          <p:spTgt spid="38915">
                                            <p:txEl>
                                              <p:pRg st="0" end="0"/>
                                            </p:txEl>
                                          </p:spTgt>
                                        </p:tgtEl>
                                        <p:attrNameLst>
                                          <p:attrName>style.visibility</p:attrName>
                                        </p:attrNameLst>
                                      </p:cBhvr>
                                      <p:to>
                                        <p:strVal val="visible"/>
                                      </p:to>
                                    </p:set>
                                    <p:animEffect transition="in" filter="wipe(up)">
                                      <p:cBhvr>
                                        <p:cTn id="60" dur="2000"/>
                                        <p:tgtEl>
                                          <p:spTgt spid="38915">
                                            <p:txEl>
                                              <p:pRg st="0" end="0"/>
                                            </p:txEl>
                                          </p:spTgt>
                                        </p:tgtEl>
                                      </p:cBhvr>
                                    </p:animEffect>
                                  </p:childTnLst>
                                </p:cTn>
                              </p:par>
                            </p:childTnLst>
                          </p:cTn>
                        </p:par>
                        <p:par>
                          <p:cTn id="61" fill="hold" nodeType="afterGroup">
                            <p:stCondLst>
                              <p:cond delay="2500"/>
                            </p:stCondLst>
                            <p:childTnLst>
                              <p:par>
                                <p:cTn id="62" presetID="22" presetClass="entr" presetSubtype="1" fill="hold" grpId="0" nodeType="afterEffect">
                                  <p:stCondLst>
                                    <p:cond delay="0"/>
                                  </p:stCondLst>
                                  <p:childTnLst>
                                    <p:set>
                                      <p:cBhvr>
                                        <p:cTn id="63" dur="1" fill="hold">
                                          <p:stCondLst>
                                            <p:cond delay="0"/>
                                          </p:stCondLst>
                                        </p:cTn>
                                        <p:tgtEl>
                                          <p:spTgt spid="38915">
                                            <p:txEl>
                                              <p:pRg st="1" end="1"/>
                                            </p:txEl>
                                          </p:spTgt>
                                        </p:tgtEl>
                                        <p:attrNameLst>
                                          <p:attrName>style.visibility</p:attrName>
                                        </p:attrNameLst>
                                      </p:cBhvr>
                                      <p:to>
                                        <p:strVal val="visible"/>
                                      </p:to>
                                    </p:set>
                                    <p:animEffect transition="in" filter="wipe(up)">
                                      <p:cBhvr>
                                        <p:cTn id="64" dur="2000"/>
                                        <p:tgtEl>
                                          <p:spTgt spid="38915">
                                            <p:txEl>
                                              <p:pRg st="1" end="1"/>
                                            </p:txEl>
                                          </p:spTgt>
                                        </p:tgtEl>
                                      </p:cBhvr>
                                    </p:animEffect>
                                  </p:childTnLst>
                                </p:cTn>
                              </p:par>
                            </p:childTnLst>
                          </p:cTn>
                        </p:par>
                        <p:par>
                          <p:cTn id="65" fill="hold" nodeType="afterGroup">
                            <p:stCondLst>
                              <p:cond delay="4500"/>
                            </p:stCondLst>
                            <p:childTnLst>
                              <p:par>
                                <p:cTn id="66" presetID="22" presetClass="entr" presetSubtype="1" fill="hold" grpId="0" nodeType="afterEffect">
                                  <p:stCondLst>
                                    <p:cond delay="0"/>
                                  </p:stCondLst>
                                  <p:childTnLst>
                                    <p:set>
                                      <p:cBhvr>
                                        <p:cTn id="67" dur="1" fill="hold">
                                          <p:stCondLst>
                                            <p:cond delay="0"/>
                                          </p:stCondLst>
                                        </p:cTn>
                                        <p:tgtEl>
                                          <p:spTgt spid="38915">
                                            <p:txEl>
                                              <p:pRg st="2" end="2"/>
                                            </p:txEl>
                                          </p:spTgt>
                                        </p:tgtEl>
                                        <p:attrNameLst>
                                          <p:attrName>style.visibility</p:attrName>
                                        </p:attrNameLst>
                                      </p:cBhvr>
                                      <p:to>
                                        <p:strVal val="visible"/>
                                      </p:to>
                                    </p:set>
                                    <p:animEffect transition="in" filter="wipe(up)">
                                      <p:cBhvr>
                                        <p:cTn id="68" dur="2000"/>
                                        <p:tgtEl>
                                          <p:spTgt spid="38915">
                                            <p:txEl>
                                              <p:pRg st="2" end="2"/>
                                            </p:txEl>
                                          </p:spTgt>
                                        </p:tgtEl>
                                      </p:cBhvr>
                                    </p:animEffect>
                                  </p:childTnLst>
                                </p:cTn>
                              </p:par>
                            </p:childTnLst>
                          </p:cTn>
                        </p:par>
                        <p:par>
                          <p:cTn id="69" fill="hold" nodeType="afterGroup">
                            <p:stCondLst>
                              <p:cond delay="6500"/>
                            </p:stCondLst>
                            <p:childTnLst>
                              <p:par>
                                <p:cTn id="70" presetID="22" presetClass="entr" presetSubtype="1" fill="hold" grpId="0" nodeType="afterEffect">
                                  <p:stCondLst>
                                    <p:cond delay="0"/>
                                  </p:stCondLst>
                                  <p:childTnLst>
                                    <p:set>
                                      <p:cBhvr>
                                        <p:cTn id="71" dur="1" fill="hold">
                                          <p:stCondLst>
                                            <p:cond delay="0"/>
                                          </p:stCondLst>
                                        </p:cTn>
                                        <p:tgtEl>
                                          <p:spTgt spid="38915">
                                            <p:txEl>
                                              <p:pRg st="3" end="3"/>
                                            </p:txEl>
                                          </p:spTgt>
                                        </p:tgtEl>
                                        <p:attrNameLst>
                                          <p:attrName>style.visibility</p:attrName>
                                        </p:attrNameLst>
                                      </p:cBhvr>
                                      <p:to>
                                        <p:strVal val="visible"/>
                                      </p:to>
                                    </p:set>
                                    <p:animEffect transition="in" filter="wipe(up)">
                                      <p:cBhvr>
                                        <p:cTn id="72" dur="2000"/>
                                        <p:tgtEl>
                                          <p:spTgt spid="38915">
                                            <p:txEl>
                                              <p:pRg st="3" end="3"/>
                                            </p:txEl>
                                          </p:spTgt>
                                        </p:tgtEl>
                                      </p:cBhvr>
                                    </p:animEffect>
                                  </p:childTnLst>
                                </p:cTn>
                              </p:par>
                            </p:childTnLst>
                          </p:cTn>
                        </p:par>
                        <p:par>
                          <p:cTn id="73" fill="hold" nodeType="afterGroup">
                            <p:stCondLst>
                              <p:cond delay="8500"/>
                            </p:stCondLst>
                            <p:childTnLst>
                              <p:par>
                                <p:cTn id="74" presetID="22" presetClass="entr" presetSubtype="1" fill="hold" grpId="0" nodeType="afterEffect">
                                  <p:stCondLst>
                                    <p:cond delay="0"/>
                                  </p:stCondLst>
                                  <p:childTnLst>
                                    <p:set>
                                      <p:cBhvr>
                                        <p:cTn id="75" dur="1" fill="hold">
                                          <p:stCondLst>
                                            <p:cond delay="0"/>
                                          </p:stCondLst>
                                        </p:cTn>
                                        <p:tgtEl>
                                          <p:spTgt spid="38915">
                                            <p:txEl>
                                              <p:pRg st="4" end="4"/>
                                            </p:txEl>
                                          </p:spTgt>
                                        </p:tgtEl>
                                        <p:attrNameLst>
                                          <p:attrName>style.visibility</p:attrName>
                                        </p:attrNameLst>
                                      </p:cBhvr>
                                      <p:to>
                                        <p:strVal val="visible"/>
                                      </p:to>
                                    </p:set>
                                    <p:animEffect transition="in" filter="wipe(up)">
                                      <p:cBhvr>
                                        <p:cTn id="76" dur="20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P spid="38916" grpId="0"/>
      <p:bldP spid="38927" grpId="0"/>
      <p:bldP spid="38928" grpId="0"/>
      <p:bldP spid="38929" grpId="0"/>
      <p:bldP spid="38930" grpId="0"/>
      <p:bldP spid="3892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581</Words>
  <Application>Microsoft Office PowerPoint</Application>
  <PresentationFormat>Widescreen</PresentationFormat>
  <Paragraphs>94</Paragraphs>
  <Slides>10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vt:lpstr>
      <vt:lpstr>Calibri</vt:lpstr>
      <vt:lpstr>Calibri Light</vt:lpstr>
      <vt:lpstr>Cooper Black</vt:lpstr>
      <vt:lpstr>Palatino Linotype</vt:lpstr>
      <vt:lpstr>Office Theme</vt:lpstr>
      <vt:lpstr>Equation</vt:lpstr>
      <vt:lpstr>TATA SURYA</vt:lpstr>
      <vt:lpstr>Planet</vt:lpstr>
      <vt:lpstr>PowerPoint Presentation</vt:lpstr>
      <vt:lpstr>b.   Asteroid sebagai pembatas,  planet dikelompokkan menjadi dua: planet dalam dan planet luar</vt:lpstr>
      <vt:lpstr>       c. Berdasarkan ukuran dan       komposisi penyusunnya,  Planet dikelompokkan menjadi  planet Terrestrial dan Jovian </vt:lpstr>
      <vt:lpstr>Hukum keppler merupakan hukum – hukum yang menjelaskan tentang gerak planet. </vt:lpstr>
      <vt:lpstr> </vt:lpstr>
      <vt:lpstr>PowerPoint Presentation</vt:lpstr>
      <vt:lpstr>Periode Revolusi </vt:lpstr>
      <vt:lpstr>Akibat Rotasi Bumi: 1. Pergantian siang dan malam. 2. Perbedaan waktu di bumi yang garis bujurnya berbeda. 3. Gerak semu harian matahari. 4. Bentuk bumi menggelembung pd katulisiwa dan pepat pd kutubnya. 5. Perubahan arah angin di katulistiwa.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TATA SURYA</dc:title>
  <dc:creator>Ghufran Ghozali</dc:creator>
  <cp:lastModifiedBy>Ghufran Ghozali</cp:lastModifiedBy>
  <cp:revision>2</cp:revision>
  <dcterms:created xsi:type="dcterms:W3CDTF">2020-08-23T03:04:31Z</dcterms:created>
  <dcterms:modified xsi:type="dcterms:W3CDTF">2020-08-23T03:14:34Z</dcterms:modified>
</cp:coreProperties>
</file>