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8" r:id="rId3"/>
    <p:sldId id="270" r:id="rId4"/>
    <p:sldId id="260" r:id="rId5"/>
    <p:sldId id="261" r:id="rId6"/>
    <p:sldId id="262" r:id="rId7"/>
    <p:sldId id="263" r:id="rId8"/>
    <p:sldId id="264" r:id="rId9"/>
    <p:sldId id="265" r:id="rId10"/>
    <p:sldId id="266" r:id="rId11"/>
    <p:sldId id="267" r:id="rId12"/>
    <p:sldId id="271" r:id="rId13"/>
    <p:sldId id="272" r:id="rId14"/>
    <p:sldId id="273" r:id="rId15"/>
    <p:sldId id="274" r:id="rId16"/>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Judul">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4831455C-9273-4707-8F11-A38DF0B08A60}"/>
              </a:ext>
            </a:extLst>
          </p:cNvPr>
          <p:cNvSpPr>
            <a:spLocks noGrp="1"/>
          </p:cNvSpPr>
          <p:nvPr>
            <p:ph type="ctrTitle"/>
          </p:nvPr>
        </p:nvSpPr>
        <p:spPr>
          <a:xfrm>
            <a:off x="1524000" y="1122363"/>
            <a:ext cx="9144000" cy="2387600"/>
          </a:xfrm>
        </p:spPr>
        <p:txBody>
          <a:bodyPr anchor="b"/>
          <a:lstStyle>
            <a:lvl1pPr algn="ctr">
              <a:defRPr sz="6000"/>
            </a:lvl1pPr>
          </a:lstStyle>
          <a:p>
            <a:r>
              <a:rPr lang="id-ID"/>
              <a:t>Klik untuk mengedit gaya judul Master</a:t>
            </a:r>
          </a:p>
        </p:txBody>
      </p:sp>
      <p:sp>
        <p:nvSpPr>
          <p:cNvPr id="3" name="Subjudul 2">
            <a:extLst>
              <a:ext uri="{FF2B5EF4-FFF2-40B4-BE49-F238E27FC236}">
                <a16:creationId xmlns:a16="http://schemas.microsoft.com/office/drawing/2014/main" id="{D0BAFD69-43A7-4D14-8353-C4816003DA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d-ID"/>
              <a:t>Klik untuk mengedit gaya subjudul Master</a:t>
            </a:r>
          </a:p>
        </p:txBody>
      </p:sp>
      <p:sp>
        <p:nvSpPr>
          <p:cNvPr id="4" name="Tampungan Tanggal 3">
            <a:extLst>
              <a:ext uri="{FF2B5EF4-FFF2-40B4-BE49-F238E27FC236}">
                <a16:creationId xmlns:a16="http://schemas.microsoft.com/office/drawing/2014/main" id="{3AC0DEC5-9BCC-46C0-926C-709EA44D8053}"/>
              </a:ext>
            </a:extLst>
          </p:cNvPr>
          <p:cNvSpPr>
            <a:spLocks noGrp="1"/>
          </p:cNvSpPr>
          <p:nvPr>
            <p:ph type="dt" sz="half" idx="10"/>
          </p:nvPr>
        </p:nvSpPr>
        <p:spPr/>
        <p:txBody>
          <a:bodyPr/>
          <a:lstStyle/>
          <a:p>
            <a:fld id="{F61C1865-F605-4835-B8BE-699EB2594F03}" type="datetimeFigureOut">
              <a:rPr lang="id-ID" smtClean="0"/>
              <a:t>22/08/2020</a:t>
            </a:fld>
            <a:endParaRPr lang="id-ID"/>
          </a:p>
        </p:txBody>
      </p:sp>
      <p:sp>
        <p:nvSpPr>
          <p:cNvPr id="5" name="Tampungan Kaki 4">
            <a:extLst>
              <a:ext uri="{FF2B5EF4-FFF2-40B4-BE49-F238E27FC236}">
                <a16:creationId xmlns:a16="http://schemas.microsoft.com/office/drawing/2014/main" id="{E5705E92-DCFB-455A-915F-6E12B4124101}"/>
              </a:ext>
            </a:extLst>
          </p:cNvPr>
          <p:cNvSpPr>
            <a:spLocks noGrp="1"/>
          </p:cNvSpPr>
          <p:nvPr>
            <p:ph type="ftr" sz="quarter" idx="11"/>
          </p:nvPr>
        </p:nvSpPr>
        <p:spPr/>
        <p:txBody>
          <a:bodyPr/>
          <a:lstStyle/>
          <a:p>
            <a:endParaRPr lang="id-ID"/>
          </a:p>
        </p:txBody>
      </p:sp>
      <p:sp>
        <p:nvSpPr>
          <p:cNvPr id="6" name="Tampungan Nomor Slide 5">
            <a:extLst>
              <a:ext uri="{FF2B5EF4-FFF2-40B4-BE49-F238E27FC236}">
                <a16:creationId xmlns:a16="http://schemas.microsoft.com/office/drawing/2014/main" id="{6AC757D5-30B2-4283-B006-EC9CEAE2C332}"/>
              </a:ext>
            </a:extLst>
          </p:cNvPr>
          <p:cNvSpPr>
            <a:spLocks noGrp="1"/>
          </p:cNvSpPr>
          <p:nvPr>
            <p:ph type="sldNum" sz="quarter" idx="12"/>
          </p:nvPr>
        </p:nvSpPr>
        <p:spPr/>
        <p:txBody>
          <a:bodyPr/>
          <a:lstStyle/>
          <a:p>
            <a:fld id="{E9141566-AD08-4EF9-A4D7-A500D93945CC}" type="slidenum">
              <a:rPr lang="id-ID" smtClean="0"/>
              <a:t>‹#›</a:t>
            </a:fld>
            <a:endParaRPr lang="id-ID"/>
          </a:p>
        </p:txBody>
      </p:sp>
    </p:spTree>
    <p:extLst>
      <p:ext uri="{BB962C8B-B14F-4D97-AF65-F5344CB8AC3E}">
        <p14:creationId xmlns:p14="http://schemas.microsoft.com/office/powerpoint/2010/main" val="3759285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Judul dan Teks Vertikal">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E04665CA-788C-4510-86C8-1DEA66B0DFA2}"/>
              </a:ext>
            </a:extLst>
          </p:cNvPr>
          <p:cNvSpPr>
            <a:spLocks noGrp="1"/>
          </p:cNvSpPr>
          <p:nvPr>
            <p:ph type="title"/>
          </p:nvPr>
        </p:nvSpPr>
        <p:spPr/>
        <p:txBody>
          <a:bodyPr/>
          <a:lstStyle/>
          <a:p>
            <a:r>
              <a:rPr lang="id-ID"/>
              <a:t>Klik untuk mengedit gaya judul Master</a:t>
            </a:r>
          </a:p>
        </p:txBody>
      </p:sp>
      <p:sp>
        <p:nvSpPr>
          <p:cNvPr id="3" name="Tampungan Teks Vertikal 2">
            <a:extLst>
              <a:ext uri="{FF2B5EF4-FFF2-40B4-BE49-F238E27FC236}">
                <a16:creationId xmlns:a16="http://schemas.microsoft.com/office/drawing/2014/main" id="{44D18FB0-CBAC-4DE6-9522-DA2F60793637}"/>
              </a:ext>
            </a:extLst>
          </p:cNvPr>
          <p:cNvSpPr>
            <a:spLocks noGrp="1"/>
          </p:cNvSpPr>
          <p:nvPr>
            <p:ph type="body" orient="vert" idx="1"/>
          </p:nvPr>
        </p:nvSpPr>
        <p:spPr/>
        <p:txBody>
          <a:bodyPr vert="eaVert"/>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4" name="Tampungan Tanggal 3">
            <a:extLst>
              <a:ext uri="{FF2B5EF4-FFF2-40B4-BE49-F238E27FC236}">
                <a16:creationId xmlns:a16="http://schemas.microsoft.com/office/drawing/2014/main" id="{CC7328AC-F0CD-4179-BBE1-CA78A13D68A2}"/>
              </a:ext>
            </a:extLst>
          </p:cNvPr>
          <p:cNvSpPr>
            <a:spLocks noGrp="1"/>
          </p:cNvSpPr>
          <p:nvPr>
            <p:ph type="dt" sz="half" idx="10"/>
          </p:nvPr>
        </p:nvSpPr>
        <p:spPr/>
        <p:txBody>
          <a:bodyPr/>
          <a:lstStyle/>
          <a:p>
            <a:fld id="{F61C1865-F605-4835-B8BE-699EB2594F03}" type="datetimeFigureOut">
              <a:rPr lang="id-ID" smtClean="0"/>
              <a:t>22/08/2020</a:t>
            </a:fld>
            <a:endParaRPr lang="id-ID"/>
          </a:p>
        </p:txBody>
      </p:sp>
      <p:sp>
        <p:nvSpPr>
          <p:cNvPr id="5" name="Tampungan Kaki 4">
            <a:extLst>
              <a:ext uri="{FF2B5EF4-FFF2-40B4-BE49-F238E27FC236}">
                <a16:creationId xmlns:a16="http://schemas.microsoft.com/office/drawing/2014/main" id="{77E634C2-0550-4120-A78B-0DD72E67ADE9}"/>
              </a:ext>
            </a:extLst>
          </p:cNvPr>
          <p:cNvSpPr>
            <a:spLocks noGrp="1"/>
          </p:cNvSpPr>
          <p:nvPr>
            <p:ph type="ftr" sz="quarter" idx="11"/>
          </p:nvPr>
        </p:nvSpPr>
        <p:spPr/>
        <p:txBody>
          <a:bodyPr/>
          <a:lstStyle/>
          <a:p>
            <a:endParaRPr lang="id-ID"/>
          </a:p>
        </p:txBody>
      </p:sp>
      <p:sp>
        <p:nvSpPr>
          <p:cNvPr id="6" name="Tampungan Nomor Slide 5">
            <a:extLst>
              <a:ext uri="{FF2B5EF4-FFF2-40B4-BE49-F238E27FC236}">
                <a16:creationId xmlns:a16="http://schemas.microsoft.com/office/drawing/2014/main" id="{80749E43-D626-417B-B71D-EB371B6832B2}"/>
              </a:ext>
            </a:extLst>
          </p:cNvPr>
          <p:cNvSpPr>
            <a:spLocks noGrp="1"/>
          </p:cNvSpPr>
          <p:nvPr>
            <p:ph type="sldNum" sz="quarter" idx="12"/>
          </p:nvPr>
        </p:nvSpPr>
        <p:spPr/>
        <p:txBody>
          <a:bodyPr/>
          <a:lstStyle/>
          <a:p>
            <a:fld id="{E9141566-AD08-4EF9-A4D7-A500D93945CC}" type="slidenum">
              <a:rPr lang="id-ID" smtClean="0"/>
              <a:t>‹#›</a:t>
            </a:fld>
            <a:endParaRPr lang="id-ID"/>
          </a:p>
        </p:txBody>
      </p:sp>
    </p:spTree>
    <p:extLst>
      <p:ext uri="{BB962C8B-B14F-4D97-AF65-F5344CB8AC3E}">
        <p14:creationId xmlns:p14="http://schemas.microsoft.com/office/powerpoint/2010/main" val="2172249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Judul Vertikal dan Teks">
    <p:spTree>
      <p:nvGrpSpPr>
        <p:cNvPr id="1" name=""/>
        <p:cNvGrpSpPr/>
        <p:nvPr/>
      </p:nvGrpSpPr>
      <p:grpSpPr>
        <a:xfrm>
          <a:off x="0" y="0"/>
          <a:ext cx="0" cy="0"/>
          <a:chOff x="0" y="0"/>
          <a:chExt cx="0" cy="0"/>
        </a:xfrm>
      </p:grpSpPr>
      <p:sp>
        <p:nvSpPr>
          <p:cNvPr id="2" name="Judul Vertikal 1">
            <a:extLst>
              <a:ext uri="{FF2B5EF4-FFF2-40B4-BE49-F238E27FC236}">
                <a16:creationId xmlns:a16="http://schemas.microsoft.com/office/drawing/2014/main" id="{5F5EC5A7-0E12-47A6-B489-4A24FAAFF24C}"/>
              </a:ext>
            </a:extLst>
          </p:cNvPr>
          <p:cNvSpPr>
            <a:spLocks noGrp="1"/>
          </p:cNvSpPr>
          <p:nvPr>
            <p:ph type="title" orient="vert"/>
          </p:nvPr>
        </p:nvSpPr>
        <p:spPr>
          <a:xfrm>
            <a:off x="8724900" y="365125"/>
            <a:ext cx="2628900" cy="5811838"/>
          </a:xfrm>
        </p:spPr>
        <p:txBody>
          <a:bodyPr vert="eaVert"/>
          <a:lstStyle/>
          <a:p>
            <a:r>
              <a:rPr lang="id-ID"/>
              <a:t>Klik untuk mengedit gaya judul Master</a:t>
            </a:r>
          </a:p>
        </p:txBody>
      </p:sp>
      <p:sp>
        <p:nvSpPr>
          <p:cNvPr id="3" name="Tampungan Teks Vertikal 2">
            <a:extLst>
              <a:ext uri="{FF2B5EF4-FFF2-40B4-BE49-F238E27FC236}">
                <a16:creationId xmlns:a16="http://schemas.microsoft.com/office/drawing/2014/main" id="{E5EA0EC3-FCBF-4358-B144-CECFBDFD39FA}"/>
              </a:ext>
            </a:extLst>
          </p:cNvPr>
          <p:cNvSpPr>
            <a:spLocks noGrp="1"/>
          </p:cNvSpPr>
          <p:nvPr>
            <p:ph type="body" orient="vert" idx="1"/>
          </p:nvPr>
        </p:nvSpPr>
        <p:spPr>
          <a:xfrm>
            <a:off x="838200" y="365125"/>
            <a:ext cx="7734300" cy="5811838"/>
          </a:xfrm>
        </p:spPr>
        <p:txBody>
          <a:bodyPr vert="eaVert"/>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4" name="Tampungan Tanggal 3">
            <a:extLst>
              <a:ext uri="{FF2B5EF4-FFF2-40B4-BE49-F238E27FC236}">
                <a16:creationId xmlns:a16="http://schemas.microsoft.com/office/drawing/2014/main" id="{0F4B1C61-E03F-4E7A-8C43-19730C8DC579}"/>
              </a:ext>
            </a:extLst>
          </p:cNvPr>
          <p:cNvSpPr>
            <a:spLocks noGrp="1"/>
          </p:cNvSpPr>
          <p:nvPr>
            <p:ph type="dt" sz="half" idx="10"/>
          </p:nvPr>
        </p:nvSpPr>
        <p:spPr/>
        <p:txBody>
          <a:bodyPr/>
          <a:lstStyle/>
          <a:p>
            <a:fld id="{F61C1865-F605-4835-B8BE-699EB2594F03}" type="datetimeFigureOut">
              <a:rPr lang="id-ID" smtClean="0"/>
              <a:t>22/08/2020</a:t>
            </a:fld>
            <a:endParaRPr lang="id-ID"/>
          </a:p>
        </p:txBody>
      </p:sp>
      <p:sp>
        <p:nvSpPr>
          <p:cNvPr id="5" name="Tampungan Kaki 4">
            <a:extLst>
              <a:ext uri="{FF2B5EF4-FFF2-40B4-BE49-F238E27FC236}">
                <a16:creationId xmlns:a16="http://schemas.microsoft.com/office/drawing/2014/main" id="{D3A29011-9530-4092-B40A-28EF35646607}"/>
              </a:ext>
            </a:extLst>
          </p:cNvPr>
          <p:cNvSpPr>
            <a:spLocks noGrp="1"/>
          </p:cNvSpPr>
          <p:nvPr>
            <p:ph type="ftr" sz="quarter" idx="11"/>
          </p:nvPr>
        </p:nvSpPr>
        <p:spPr/>
        <p:txBody>
          <a:bodyPr/>
          <a:lstStyle/>
          <a:p>
            <a:endParaRPr lang="id-ID"/>
          </a:p>
        </p:txBody>
      </p:sp>
      <p:sp>
        <p:nvSpPr>
          <p:cNvPr id="6" name="Tampungan Nomor Slide 5">
            <a:extLst>
              <a:ext uri="{FF2B5EF4-FFF2-40B4-BE49-F238E27FC236}">
                <a16:creationId xmlns:a16="http://schemas.microsoft.com/office/drawing/2014/main" id="{22E9B96B-642A-433E-A5EA-8ACAF5C9FE86}"/>
              </a:ext>
            </a:extLst>
          </p:cNvPr>
          <p:cNvSpPr>
            <a:spLocks noGrp="1"/>
          </p:cNvSpPr>
          <p:nvPr>
            <p:ph type="sldNum" sz="quarter" idx="12"/>
          </p:nvPr>
        </p:nvSpPr>
        <p:spPr/>
        <p:txBody>
          <a:bodyPr/>
          <a:lstStyle/>
          <a:p>
            <a:fld id="{E9141566-AD08-4EF9-A4D7-A500D93945CC}" type="slidenum">
              <a:rPr lang="id-ID" smtClean="0"/>
              <a:t>‹#›</a:t>
            </a:fld>
            <a:endParaRPr lang="id-ID"/>
          </a:p>
        </p:txBody>
      </p:sp>
    </p:spTree>
    <p:extLst>
      <p:ext uri="{BB962C8B-B14F-4D97-AF65-F5344CB8AC3E}">
        <p14:creationId xmlns:p14="http://schemas.microsoft.com/office/powerpoint/2010/main" val="1145389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udul dan Konte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B2DBF08A-E697-4794-845C-DCD27CBEF9D1}"/>
              </a:ext>
            </a:extLst>
          </p:cNvPr>
          <p:cNvSpPr>
            <a:spLocks noGrp="1"/>
          </p:cNvSpPr>
          <p:nvPr>
            <p:ph type="title"/>
          </p:nvPr>
        </p:nvSpPr>
        <p:spPr/>
        <p:txBody>
          <a:bodyPr/>
          <a:lstStyle/>
          <a:p>
            <a:r>
              <a:rPr lang="id-ID"/>
              <a:t>Klik untuk mengedit gaya judul Master</a:t>
            </a:r>
          </a:p>
        </p:txBody>
      </p:sp>
      <p:sp>
        <p:nvSpPr>
          <p:cNvPr id="3" name="Tampungan Konten 2">
            <a:extLst>
              <a:ext uri="{FF2B5EF4-FFF2-40B4-BE49-F238E27FC236}">
                <a16:creationId xmlns:a16="http://schemas.microsoft.com/office/drawing/2014/main" id="{C98AB05C-D871-4F86-8E1A-FC6C508DB79E}"/>
              </a:ext>
            </a:extLst>
          </p:cNvPr>
          <p:cNvSpPr>
            <a:spLocks noGrp="1"/>
          </p:cNvSpPr>
          <p:nvPr>
            <p:ph idx="1"/>
          </p:nvPr>
        </p:nvSpPr>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4" name="Tampungan Tanggal 3">
            <a:extLst>
              <a:ext uri="{FF2B5EF4-FFF2-40B4-BE49-F238E27FC236}">
                <a16:creationId xmlns:a16="http://schemas.microsoft.com/office/drawing/2014/main" id="{68FABE2C-06CD-472A-8F39-3E4BE1C54B6D}"/>
              </a:ext>
            </a:extLst>
          </p:cNvPr>
          <p:cNvSpPr>
            <a:spLocks noGrp="1"/>
          </p:cNvSpPr>
          <p:nvPr>
            <p:ph type="dt" sz="half" idx="10"/>
          </p:nvPr>
        </p:nvSpPr>
        <p:spPr/>
        <p:txBody>
          <a:bodyPr/>
          <a:lstStyle/>
          <a:p>
            <a:fld id="{F61C1865-F605-4835-B8BE-699EB2594F03}" type="datetimeFigureOut">
              <a:rPr lang="id-ID" smtClean="0"/>
              <a:t>22/08/2020</a:t>
            </a:fld>
            <a:endParaRPr lang="id-ID"/>
          </a:p>
        </p:txBody>
      </p:sp>
      <p:sp>
        <p:nvSpPr>
          <p:cNvPr id="5" name="Tampungan Kaki 4">
            <a:extLst>
              <a:ext uri="{FF2B5EF4-FFF2-40B4-BE49-F238E27FC236}">
                <a16:creationId xmlns:a16="http://schemas.microsoft.com/office/drawing/2014/main" id="{0391B025-7891-45DD-B985-14F5DBD2C072}"/>
              </a:ext>
            </a:extLst>
          </p:cNvPr>
          <p:cNvSpPr>
            <a:spLocks noGrp="1"/>
          </p:cNvSpPr>
          <p:nvPr>
            <p:ph type="ftr" sz="quarter" idx="11"/>
          </p:nvPr>
        </p:nvSpPr>
        <p:spPr/>
        <p:txBody>
          <a:bodyPr/>
          <a:lstStyle/>
          <a:p>
            <a:endParaRPr lang="id-ID"/>
          </a:p>
        </p:txBody>
      </p:sp>
      <p:sp>
        <p:nvSpPr>
          <p:cNvPr id="6" name="Tampungan Nomor Slide 5">
            <a:extLst>
              <a:ext uri="{FF2B5EF4-FFF2-40B4-BE49-F238E27FC236}">
                <a16:creationId xmlns:a16="http://schemas.microsoft.com/office/drawing/2014/main" id="{24D7EA13-3157-428A-A202-05EE6C89603D}"/>
              </a:ext>
            </a:extLst>
          </p:cNvPr>
          <p:cNvSpPr>
            <a:spLocks noGrp="1"/>
          </p:cNvSpPr>
          <p:nvPr>
            <p:ph type="sldNum" sz="quarter" idx="12"/>
          </p:nvPr>
        </p:nvSpPr>
        <p:spPr/>
        <p:txBody>
          <a:bodyPr/>
          <a:lstStyle/>
          <a:p>
            <a:fld id="{E9141566-AD08-4EF9-A4D7-A500D93945CC}" type="slidenum">
              <a:rPr lang="id-ID" smtClean="0"/>
              <a:t>‹#›</a:t>
            </a:fld>
            <a:endParaRPr lang="id-ID"/>
          </a:p>
        </p:txBody>
      </p:sp>
    </p:spTree>
    <p:extLst>
      <p:ext uri="{BB962C8B-B14F-4D97-AF65-F5344CB8AC3E}">
        <p14:creationId xmlns:p14="http://schemas.microsoft.com/office/powerpoint/2010/main" val="1803040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eader Bagia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98593547-3AF9-4A9F-ABAF-3EC40960F771}"/>
              </a:ext>
            </a:extLst>
          </p:cNvPr>
          <p:cNvSpPr>
            <a:spLocks noGrp="1"/>
          </p:cNvSpPr>
          <p:nvPr>
            <p:ph type="title"/>
          </p:nvPr>
        </p:nvSpPr>
        <p:spPr>
          <a:xfrm>
            <a:off x="831850" y="1709738"/>
            <a:ext cx="10515600" cy="2852737"/>
          </a:xfrm>
        </p:spPr>
        <p:txBody>
          <a:bodyPr anchor="b"/>
          <a:lstStyle>
            <a:lvl1pPr>
              <a:defRPr sz="6000"/>
            </a:lvl1pPr>
          </a:lstStyle>
          <a:p>
            <a:r>
              <a:rPr lang="id-ID"/>
              <a:t>Klik untuk mengedit gaya judul Master</a:t>
            </a:r>
          </a:p>
        </p:txBody>
      </p:sp>
      <p:sp>
        <p:nvSpPr>
          <p:cNvPr id="3" name="Tampungan Teks 2">
            <a:extLst>
              <a:ext uri="{FF2B5EF4-FFF2-40B4-BE49-F238E27FC236}">
                <a16:creationId xmlns:a16="http://schemas.microsoft.com/office/drawing/2014/main" id="{43894E82-41FE-45CF-90B8-1C1410DC5B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d-ID"/>
              <a:t>Klik untuk edit gaya teks Master</a:t>
            </a:r>
          </a:p>
        </p:txBody>
      </p:sp>
      <p:sp>
        <p:nvSpPr>
          <p:cNvPr id="4" name="Tampungan Tanggal 3">
            <a:extLst>
              <a:ext uri="{FF2B5EF4-FFF2-40B4-BE49-F238E27FC236}">
                <a16:creationId xmlns:a16="http://schemas.microsoft.com/office/drawing/2014/main" id="{FDD428A1-CF9B-40E0-A735-690FE69A225F}"/>
              </a:ext>
            </a:extLst>
          </p:cNvPr>
          <p:cNvSpPr>
            <a:spLocks noGrp="1"/>
          </p:cNvSpPr>
          <p:nvPr>
            <p:ph type="dt" sz="half" idx="10"/>
          </p:nvPr>
        </p:nvSpPr>
        <p:spPr/>
        <p:txBody>
          <a:bodyPr/>
          <a:lstStyle/>
          <a:p>
            <a:fld id="{F61C1865-F605-4835-B8BE-699EB2594F03}" type="datetimeFigureOut">
              <a:rPr lang="id-ID" smtClean="0"/>
              <a:t>22/08/2020</a:t>
            </a:fld>
            <a:endParaRPr lang="id-ID"/>
          </a:p>
        </p:txBody>
      </p:sp>
      <p:sp>
        <p:nvSpPr>
          <p:cNvPr id="5" name="Tampungan Kaki 4">
            <a:extLst>
              <a:ext uri="{FF2B5EF4-FFF2-40B4-BE49-F238E27FC236}">
                <a16:creationId xmlns:a16="http://schemas.microsoft.com/office/drawing/2014/main" id="{D71A36C3-3A0F-452B-8F9D-510F15B68B2A}"/>
              </a:ext>
            </a:extLst>
          </p:cNvPr>
          <p:cNvSpPr>
            <a:spLocks noGrp="1"/>
          </p:cNvSpPr>
          <p:nvPr>
            <p:ph type="ftr" sz="quarter" idx="11"/>
          </p:nvPr>
        </p:nvSpPr>
        <p:spPr/>
        <p:txBody>
          <a:bodyPr/>
          <a:lstStyle/>
          <a:p>
            <a:endParaRPr lang="id-ID"/>
          </a:p>
        </p:txBody>
      </p:sp>
      <p:sp>
        <p:nvSpPr>
          <p:cNvPr id="6" name="Tampungan Nomor Slide 5">
            <a:extLst>
              <a:ext uri="{FF2B5EF4-FFF2-40B4-BE49-F238E27FC236}">
                <a16:creationId xmlns:a16="http://schemas.microsoft.com/office/drawing/2014/main" id="{D3A66A5A-9194-463F-A444-2FD99A833A3D}"/>
              </a:ext>
            </a:extLst>
          </p:cNvPr>
          <p:cNvSpPr>
            <a:spLocks noGrp="1"/>
          </p:cNvSpPr>
          <p:nvPr>
            <p:ph type="sldNum" sz="quarter" idx="12"/>
          </p:nvPr>
        </p:nvSpPr>
        <p:spPr/>
        <p:txBody>
          <a:bodyPr/>
          <a:lstStyle/>
          <a:p>
            <a:fld id="{E9141566-AD08-4EF9-A4D7-A500D93945CC}" type="slidenum">
              <a:rPr lang="id-ID" smtClean="0"/>
              <a:t>‹#›</a:t>
            </a:fld>
            <a:endParaRPr lang="id-ID"/>
          </a:p>
        </p:txBody>
      </p:sp>
    </p:spTree>
    <p:extLst>
      <p:ext uri="{BB962C8B-B14F-4D97-AF65-F5344CB8AC3E}">
        <p14:creationId xmlns:p14="http://schemas.microsoft.com/office/powerpoint/2010/main" val="502452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 Konte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4A785499-D66D-401F-8338-9582539F16DA}"/>
              </a:ext>
            </a:extLst>
          </p:cNvPr>
          <p:cNvSpPr>
            <a:spLocks noGrp="1"/>
          </p:cNvSpPr>
          <p:nvPr>
            <p:ph type="title"/>
          </p:nvPr>
        </p:nvSpPr>
        <p:spPr/>
        <p:txBody>
          <a:bodyPr/>
          <a:lstStyle/>
          <a:p>
            <a:r>
              <a:rPr lang="id-ID"/>
              <a:t>Klik untuk mengedit gaya judul Master</a:t>
            </a:r>
          </a:p>
        </p:txBody>
      </p:sp>
      <p:sp>
        <p:nvSpPr>
          <p:cNvPr id="3" name="Tampungan Konten 2">
            <a:extLst>
              <a:ext uri="{FF2B5EF4-FFF2-40B4-BE49-F238E27FC236}">
                <a16:creationId xmlns:a16="http://schemas.microsoft.com/office/drawing/2014/main" id="{0F6722D3-12A3-4826-9F22-D78C8228547E}"/>
              </a:ext>
            </a:extLst>
          </p:cNvPr>
          <p:cNvSpPr>
            <a:spLocks noGrp="1"/>
          </p:cNvSpPr>
          <p:nvPr>
            <p:ph sz="half" idx="1"/>
          </p:nvPr>
        </p:nvSpPr>
        <p:spPr>
          <a:xfrm>
            <a:off x="838200" y="1825625"/>
            <a:ext cx="5181600" cy="4351338"/>
          </a:xfrm>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4" name="Tampungan Konten 3">
            <a:extLst>
              <a:ext uri="{FF2B5EF4-FFF2-40B4-BE49-F238E27FC236}">
                <a16:creationId xmlns:a16="http://schemas.microsoft.com/office/drawing/2014/main" id="{C7B995AC-99DD-4587-8FDB-5A62CBE8A178}"/>
              </a:ext>
            </a:extLst>
          </p:cNvPr>
          <p:cNvSpPr>
            <a:spLocks noGrp="1"/>
          </p:cNvSpPr>
          <p:nvPr>
            <p:ph sz="half" idx="2"/>
          </p:nvPr>
        </p:nvSpPr>
        <p:spPr>
          <a:xfrm>
            <a:off x="6172200" y="1825625"/>
            <a:ext cx="5181600" cy="4351338"/>
          </a:xfrm>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5" name="Tampungan Tanggal 4">
            <a:extLst>
              <a:ext uri="{FF2B5EF4-FFF2-40B4-BE49-F238E27FC236}">
                <a16:creationId xmlns:a16="http://schemas.microsoft.com/office/drawing/2014/main" id="{6EE7E799-D7AA-46B6-9F00-A49198137F52}"/>
              </a:ext>
            </a:extLst>
          </p:cNvPr>
          <p:cNvSpPr>
            <a:spLocks noGrp="1"/>
          </p:cNvSpPr>
          <p:nvPr>
            <p:ph type="dt" sz="half" idx="10"/>
          </p:nvPr>
        </p:nvSpPr>
        <p:spPr/>
        <p:txBody>
          <a:bodyPr/>
          <a:lstStyle/>
          <a:p>
            <a:fld id="{F61C1865-F605-4835-B8BE-699EB2594F03}" type="datetimeFigureOut">
              <a:rPr lang="id-ID" smtClean="0"/>
              <a:t>22/08/2020</a:t>
            </a:fld>
            <a:endParaRPr lang="id-ID"/>
          </a:p>
        </p:txBody>
      </p:sp>
      <p:sp>
        <p:nvSpPr>
          <p:cNvPr id="6" name="Tampungan Kaki 5">
            <a:extLst>
              <a:ext uri="{FF2B5EF4-FFF2-40B4-BE49-F238E27FC236}">
                <a16:creationId xmlns:a16="http://schemas.microsoft.com/office/drawing/2014/main" id="{A8FC87AB-9A25-4EB3-9042-2AD16A732AD3}"/>
              </a:ext>
            </a:extLst>
          </p:cNvPr>
          <p:cNvSpPr>
            <a:spLocks noGrp="1"/>
          </p:cNvSpPr>
          <p:nvPr>
            <p:ph type="ftr" sz="quarter" idx="11"/>
          </p:nvPr>
        </p:nvSpPr>
        <p:spPr/>
        <p:txBody>
          <a:bodyPr/>
          <a:lstStyle/>
          <a:p>
            <a:endParaRPr lang="id-ID"/>
          </a:p>
        </p:txBody>
      </p:sp>
      <p:sp>
        <p:nvSpPr>
          <p:cNvPr id="7" name="Tampungan Nomor Slide 6">
            <a:extLst>
              <a:ext uri="{FF2B5EF4-FFF2-40B4-BE49-F238E27FC236}">
                <a16:creationId xmlns:a16="http://schemas.microsoft.com/office/drawing/2014/main" id="{A47F6C84-C16D-4B3E-AFCB-5E4ACD34865D}"/>
              </a:ext>
            </a:extLst>
          </p:cNvPr>
          <p:cNvSpPr>
            <a:spLocks noGrp="1"/>
          </p:cNvSpPr>
          <p:nvPr>
            <p:ph type="sldNum" sz="quarter" idx="12"/>
          </p:nvPr>
        </p:nvSpPr>
        <p:spPr/>
        <p:txBody>
          <a:bodyPr/>
          <a:lstStyle/>
          <a:p>
            <a:fld id="{E9141566-AD08-4EF9-A4D7-A500D93945CC}" type="slidenum">
              <a:rPr lang="id-ID" smtClean="0"/>
              <a:t>‹#›</a:t>
            </a:fld>
            <a:endParaRPr lang="id-ID"/>
          </a:p>
        </p:txBody>
      </p:sp>
    </p:spTree>
    <p:extLst>
      <p:ext uri="{BB962C8B-B14F-4D97-AF65-F5344CB8AC3E}">
        <p14:creationId xmlns:p14="http://schemas.microsoft.com/office/powerpoint/2010/main" val="4015775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erbandinga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37377B95-ECA8-43EE-975F-ED569AAF7AF4}"/>
              </a:ext>
            </a:extLst>
          </p:cNvPr>
          <p:cNvSpPr>
            <a:spLocks noGrp="1"/>
          </p:cNvSpPr>
          <p:nvPr>
            <p:ph type="title"/>
          </p:nvPr>
        </p:nvSpPr>
        <p:spPr>
          <a:xfrm>
            <a:off x="839788" y="365125"/>
            <a:ext cx="10515600" cy="1325563"/>
          </a:xfrm>
        </p:spPr>
        <p:txBody>
          <a:bodyPr/>
          <a:lstStyle/>
          <a:p>
            <a:r>
              <a:rPr lang="id-ID"/>
              <a:t>Klik untuk mengedit gaya judul Master</a:t>
            </a:r>
          </a:p>
        </p:txBody>
      </p:sp>
      <p:sp>
        <p:nvSpPr>
          <p:cNvPr id="3" name="Tampungan Teks 2">
            <a:extLst>
              <a:ext uri="{FF2B5EF4-FFF2-40B4-BE49-F238E27FC236}">
                <a16:creationId xmlns:a16="http://schemas.microsoft.com/office/drawing/2014/main" id="{D2107CB8-B490-419E-8488-07400B0272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a:t>Klik untuk edit gaya teks Master</a:t>
            </a:r>
          </a:p>
        </p:txBody>
      </p:sp>
      <p:sp>
        <p:nvSpPr>
          <p:cNvPr id="4" name="Tampungan Konten 3">
            <a:extLst>
              <a:ext uri="{FF2B5EF4-FFF2-40B4-BE49-F238E27FC236}">
                <a16:creationId xmlns:a16="http://schemas.microsoft.com/office/drawing/2014/main" id="{4DE0E8F0-65DC-48AB-A19E-77B2D23CD774}"/>
              </a:ext>
            </a:extLst>
          </p:cNvPr>
          <p:cNvSpPr>
            <a:spLocks noGrp="1"/>
          </p:cNvSpPr>
          <p:nvPr>
            <p:ph sz="half" idx="2"/>
          </p:nvPr>
        </p:nvSpPr>
        <p:spPr>
          <a:xfrm>
            <a:off x="839788" y="2505075"/>
            <a:ext cx="5157787" cy="3684588"/>
          </a:xfrm>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5" name="Tampungan Teks 4">
            <a:extLst>
              <a:ext uri="{FF2B5EF4-FFF2-40B4-BE49-F238E27FC236}">
                <a16:creationId xmlns:a16="http://schemas.microsoft.com/office/drawing/2014/main" id="{B2E48694-E14C-4819-A9FF-8D3C724158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a:t>Klik untuk edit gaya teks Master</a:t>
            </a:r>
          </a:p>
        </p:txBody>
      </p:sp>
      <p:sp>
        <p:nvSpPr>
          <p:cNvPr id="6" name="Tampungan Konten 5">
            <a:extLst>
              <a:ext uri="{FF2B5EF4-FFF2-40B4-BE49-F238E27FC236}">
                <a16:creationId xmlns:a16="http://schemas.microsoft.com/office/drawing/2014/main" id="{27818896-39F7-46CE-A069-593AA60BEEF2}"/>
              </a:ext>
            </a:extLst>
          </p:cNvPr>
          <p:cNvSpPr>
            <a:spLocks noGrp="1"/>
          </p:cNvSpPr>
          <p:nvPr>
            <p:ph sz="quarter" idx="4"/>
          </p:nvPr>
        </p:nvSpPr>
        <p:spPr>
          <a:xfrm>
            <a:off x="6172200" y="2505075"/>
            <a:ext cx="5183188" cy="3684588"/>
          </a:xfrm>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7" name="Tampungan Tanggal 6">
            <a:extLst>
              <a:ext uri="{FF2B5EF4-FFF2-40B4-BE49-F238E27FC236}">
                <a16:creationId xmlns:a16="http://schemas.microsoft.com/office/drawing/2014/main" id="{523BF61D-1C05-41AB-AD55-573BB1F4A13B}"/>
              </a:ext>
            </a:extLst>
          </p:cNvPr>
          <p:cNvSpPr>
            <a:spLocks noGrp="1"/>
          </p:cNvSpPr>
          <p:nvPr>
            <p:ph type="dt" sz="half" idx="10"/>
          </p:nvPr>
        </p:nvSpPr>
        <p:spPr/>
        <p:txBody>
          <a:bodyPr/>
          <a:lstStyle/>
          <a:p>
            <a:fld id="{F61C1865-F605-4835-B8BE-699EB2594F03}" type="datetimeFigureOut">
              <a:rPr lang="id-ID" smtClean="0"/>
              <a:t>22/08/2020</a:t>
            </a:fld>
            <a:endParaRPr lang="id-ID"/>
          </a:p>
        </p:txBody>
      </p:sp>
      <p:sp>
        <p:nvSpPr>
          <p:cNvPr id="8" name="Tampungan Kaki 7">
            <a:extLst>
              <a:ext uri="{FF2B5EF4-FFF2-40B4-BE49-F238E27FC236}">
                <a16:creationId xmlns:a16="http://schemas.microsoft.com/office/drawing/2014/main" id="{22FF8D23-9B1E-4EDF-9958-6F6172A11274}"/>
              </a:ext>
            </a:extLst>
          </p:cNvPr>
          <p:cNvSpPr>
            <a:spLocks noGrp="1"/>
          </p:cNvSpPr>
          <p:nvPr>
            <p:ph type="ftr" sz="quarter" idx="11"/>
          </p:nvPr>
        </p:nvSpPr>
        <p:spPr/>
        <p:txBody>
          <a:bodyPr/>
          <a:lstStyle/>
          <a:p>
            <a:endParaRPr lang="id-ID"/>
          </a:p>
        </p:txBody>
      </p:sp>
      <p:sp>
        <p:nvSpPr>
          <p:cNvPr id="9" name="Tampungan Nomor Slide 8">
            <a:extLst>
              <a:ext uri="{FF2B5EF4-FFF2-40B4-BE49-F238E27FC236}">
                <a16:creationId xmlns:a16="http://schemas.microsoft.com/office/drawing/2014/main" id="{5870C665-6520-497E-BEA5-128F10A61181}"/>
              </a:ext>
            </a:extLst>
          </p:cNvPr>
          <p:cNvSpPr>
            <a:spLocks noGrp="1"/>
          </p:cNvSpPr>
          <p:nvPr>
            <p:ph type="sldNum" sz="quarter" idx="12"/>
          </p:nvPr>
        </p:nvSpPr>
        <p:spPr/>
        <p:txBody>
          <a:bodyPr/>
          <a:lstStyle/>
          <a:p>
            <a:fld id="{E9141566-AD08-4EF9-A4D7-A500D93945CC}" type="slidenum">
              <a:rPr lang="id-ID" smtClean="0"/>
              <a:t>‹#›</a:t>
            </a:fld>
            <a:endParaRPr lang="id-ID"/>
          </a:p>
        </p:txBody>
      </p:sp>
    </p:spTree>
    <p:extLst>
      <p:ext uri="{BB962C8B-B14F-4D97-AF65-F5344CB8AC3E}">
        <p14:creationId xmlns:p14="http://schemas.microsoft.com/office/powerpoint/2010/main" val="3635376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udul Saja">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7D00931C-E128-4FED-94BC-2C7CE9C00759}"/>
              </a:ext>
            </a:extLst>
          </p:cNvPr>
          <p:cNvSpPr>
            <a:spLocks noGrp="1"/>
          </p:cNvSpPr>
          <p:nvPr>
            <p:ph type="title"/>
          </p:nvPr>
        </p:nvSpPr>
        <p:spPr/>
        <p:txBody>
          <a:bodyPr/>
          <a:lstStyle/>
          <a:p>
            <a:r>
              <a:rPr lang="id-ID"/>
              <a:t>Klik untuk mengedit gaya judul Master</a:t>
            </a:r>
          </a:p>
        </p:txBody>
      </p:sp>
      <p:sp>
        <p:nvSpPr>
          <p:cNvPr id="3" name="Tampungan Tanggal 2">
            <a:extLst>
              <a:ext uri="{FF2B5EF4-FFF2-40B4-BE49-F238E27FC236}">
                <a16:creationId xmlns:a16="http://schemas.microsoft.com/office/drawing/2014/main" id="{19749A15-D774-48F6-834C-F290EC194E54}"/>
              </a:ext>
            </a:extLst>
          </p:cNvPr>
          <p:cNvSpPr>
            <a:spLocks noGrp="1"/>
          </p:cNvSpPr>
          <p:nvPr>
            <p:ph type="dt" sz="half" idx="10"/>
          </p:nvPr>
        </p:nvSpPr>
        <p:spPr/>
        <p:txBody>
          <a:bodyPr/>
          <a:lstStyle/>
          <a:p>
            <a:fld id="{F61C1865-F605-4835-B8BE-699EB2594F03}" type="datetimeFigureOut">
              <a:rPr lang="id-ID" smtClean="0"/>
              <a:t>22/08/2020</a:t>
            </a:fld>
            <a:endParaRPr lang="id-ID"/>
          </a:p>
        </p:txBody>
      </p:sp>
      <p:sp>
        <p:nvSpPr>
          <p:cNvPr id="4" name="Tampungan Kaki 3">
            <a:extLst>
              <a:ext uri="{FF2B5EF4-FFF2-40B4-BE49-F238E27FC236}">
                <a16:creationId xmlns:a16="http://schemas.microsoft.com/office/drawing/2014/main" id="{73F8689F-061F-419B-869B-454910D60259}"/>
              </a:ext>
            </a:extLst>
          </p:cNvPr>
          <p:cNvSpPr>
            <a:spLocks noGrp="1"/>
          </p:cNvSpPr>
          <p:nvPr>
            <p:ph type="ftr" sz="quarter" idx="11"/>
          </p:nvPr>
        </p:nvSpPr>
        <p:spPr/>
        <p:txBody>
          <a:bodyPr/>
          <a:lstStyle/>
          <a:p>
            <a:endParaRPr lang="id-ID"/>
          </a:p>
        </p:txBody>
      </p:sp>
      <p:sp>
        <p:nvSpPr>
          <p:cNvPr id="5" name="Tampungan Nomor Slide 4">
            <a:extLst>
              <a:ext uri="{FF2B5EF4-FFF2-40B4-BE49-F238E27FC236}">
                <a16:creationId xmlns:a16="http://schemas.microsoft.com/office/drawing/2014/main" id="{A87CABCE-1B82-4A0C-BA27-58C0A4965C03}"/>
              </a:ext>
            </a:extLst>
          </p:cNvPr>
          <p:cNvSpPr>
            <a:spLocks noGrp="1"/>
          </p:cNvSpPr>
          <p:nvPr>
            <p:ph type="sldNum" sz="quarter" idx="12"/>
          </p:nvPr>
        </p:nvSpPr>
        <p:spPr/>
        <p:txBody>
          <a:bodyPr/>
          <a:lstStyle/>
          <a:p>
            <a:fld id="{E9141566-AD08-4EF9-A4D7-A500D93945CC}" type="slidenum">
              <a:rPr lang="id-ID" smtClean="0"/>
              <a:t>‹#›</a:t>
            </a:fld>
            <a:endParaRPr lang="id-ID"/>
          </a:p>
        </p:txBody>
      </p:sp>
    </p:spTree>
    <p:extLst>
      <p:ext uri="{BB962C8B-B14F-4D97-AF65-F5344CB8AC3E}">
        <p14:creationId xmlns:p14="http://schemas.microsoft.com/office/powerpoint/2010/main" val="3925962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Kosong">
    <p:spTree>
      <p:nvGrpSpPr>
        <p:cNvPr id="1" name=""/>
        <p:cNvGrpSpPr/>
        <p:nvPr/>
      </p:nvGrpSpPr>
      <p:grpSpPr>
        <a:xfrm>
          <a:off x="0" y="0"/>
          <a:ext cx="0" cy="0"/>
          <a:chOff x="0" y="0"/>
          <a:chExt cx="0" cy="0"/>
        </a:xfrm>
      </p:grpSpPr>
      <p:sp>
        <p:nvSpPr>
          <p:cNvPr id="2" name="Tampungan Tanggal 1">
            <a:extLst>
              <a:ext uri="{FF2B5EF4-FFF2-40B4-BE49-F238E27FC236}">
                <a16:creationId xmlns:a16="http://schemas.microsoft.com/office/drawing/2014/main" id="{DFB2B705-E744-4D29-B85A-596C52429561}"/>
              </a:ext>
            </a:extLst>
          </p:cNvPr>
          <p:cNvSpPr>
            <a:spLocks noGrp="1"/>
          </p:cNvSpPr>
          <p:nvPr>
            <p:ph type="dt" sz="half" idx="10"/>
          </p:nvPr>
        </p:nvSpPr>
        <p:spPr/>
        <p:txBody>
          <a:bodyPr/>
          <a:lstStyle/>
          <a:p>
            <a:fld id="{F61C1865-F605-4835-B8BE-699EB2594F03}" type="datetimeFigureOut">
              <a:rPr lang="id-ID" smtClean="0"/>
              <a:t>22/08/2020</a:t>
            </a:fld>
            <a:endParaRPr lang="id-ID"/>
          </a:p>
        </p:txBody>
      </p:sp>
      <p:sp>
        <p:nvSpPr>
          <p:cNvPr id="3" name="Tampungan Kaki 2">
            <a:extLst>
              <a:ext uri="{FF2B5EF4-FFF2-40B4-BE49-F238E27FC236}">
                <a16:creationId xmlns:a16="http://schemas.microsoft.com/office/drawing/2014/main" id="{9E544ED3-2519-4762-9CED-2E7B1C89FD24}"/>
              </a:ext>
            </a:extLst>
          </p:cNvPr>
          <p:cNvSpPr>
            <a:spLocks noGrp="1"/>
          </p:cNvSpPr>
          <p:nvPr>
            <p:ph type="ftr" sz="quarter" idx="11"/>
          </p:nvPr>
        </p:nvSpPr>
        <p:spPr/>
        <p:txBody>
          <a:bodyPr/>
          <a:lstStyle/>
          <a:p>
            <a:endParaRPr lang="id-ID"/>
          </a:p>
        </p:txBody>
      </p:sp>
      <p:sp>
        <p:nvSpPr>
          <p:cNvPr id="4" name="Tampungan Nomor Slide 3">
            <a:extLst>
              <a:ext uri="{FF2B5EF4-FFF2-40B4-BE49-F238E27FC236}">
                <a16:creationId xmlns:a16="http://schemas.microsoft.com/office/drawing/2014/main" id="{74F25952-118E-49CA-A260-D6D2E3615599}"/>
              </a:ext>
            </a:extLst>
          </p:cNvPr>
          <p:cNvSpPr>
            <a:spLocks noGrp="1"/>
          </p:cNvSpPr>
          <p:nvPr>
            <p:ph type="sldNum" sz="quarter" idx="12"/>
          </p:nvPr>
        </p:nvSpPr>
        <p:spPr/>
        <p:txBody>
          <a:bodyPr/>
          <a:lstStyle/>
          <a:p>
            <a:fld id="{E9141566-AD08-4EF9-A4D7-A500D93945CC}" type="slidenum">
              <a:rPr lang="id-ID" smtClean="0"/>
              <a:t>‹#›</a:t>
            </a:fld>
            <a:endParaRPr lang="id-ID"/>
          </a:p>
        </p:txBody>
      </p:sp>
    </p:spTree>
    <p:extLst>
      <p:ext uri="{BB962C8B-B14F-4D97-AF65-F5344CB8AC3E}">
        <p14:creationId xmlns:p14="http://schemas.microsoft.com/office/powerpoint/2010/main" val="2130964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onten dengan Keteranga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E60AF351-3E0E-46C9-A637-3630C02BC543}"/>
              </a:ext>
            </a:extLst>
          </p:cNvPr>
          <p:cNvSpPr>
            <a:spLocks noGrp="1"/>
          </p:cNvSpPr>
          <p:nvPr>
            <p:ph type="title"/>
          </p:nvPr>
        </p:nvSpPr>
        <p:spPr>
          <a:xfrm>
            <a:off x="839788" y="457200"/>
            <a:ext cx="3932237" cy="1600200"/>
          </a:xfrm>
        </p:spPr>
        <p:txBody>
          <a:bodyPr anchor="b"/>
          <a:lstStyle>
            <a:lvl1pPr>
              <a:defRPr sz="3200"/>
            </a:lvl1pPr>
          </a:lstStyle>
          <a:p>
            <a:r>
              <a:rPr lang="id-ID"/>
              <a:t>Klik untuk mengedit gaya judul Master</a:t>
            </a:r>
          </a:p>
        </p:txBody>
      </p:sp>
      <p:sp>
        <p:nvSpPr>
          <p:cNvPr id="3" name="Tampungan Konten 2">
            <a:extLst>
              <a:ext uri="{FF2B5EF4-FFF2-40B4-BE49-F238E27FC236}">
                <a16:creationId xmlns:a16="http://schemas.microsoft.com/office/drawing/2014/main" id="{7B47F6B9-A419-46F5-9431-D3DAD2BC74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4" name="Tampungan Teks 3">
            <a:extLst>
              <a:ext uri="{FF2B5EF4-FFF2-40B4-BE49-F238E27FC236}">
                <a16:creationId xmlns:a16="http://schemas.microsoft.com/office/drawing/2014/main" id="{43096D5D-FBB2-4006-A18A-7B9D6E05AF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d-ID"/>
              <a:t>Klik untuk edit gaya teks Master</a:t>
            </a:r>
          </a:p>
        </p:txBody>
      </p:sp>
      <p:sp>
        <p:nvSpPr>
          <p:cNvPr id="5" name="Tampungan Tanggal 4">
            <a:extLst>
              <a:ext uri="{FF2B5EF4-FFF2-40B4-BE49-F238E27FC236}">
                <a16:creationId xmlns:a16="http://schemas.microsoft.com/office/drawing/2014/main" id="{531E4A5B-3D1C-4DC1-A481-2F56A740047D}"/>
              </a:ext>
            </a:extLst>
          </p:cNvPr>
          <p:cNvSpPr>
            <a:spLocks noGrp="1"/>
          </p:cNvSpPr>
          <p:nvPr>
            <p:ph type="dt" sz="half" idx="10"/>
          </p:nvPr>
        </p:nvSpPr>
        <p:spPr/>
        <p:txBody>
          <a:bodyPr/>
          <a:lstStyle/>
          <a:p>
            <a:fld id="{F61C1865-F605-4835-B8BE-699EB2594F03}" type="datetimeFigureOut">
              <a:rPr lang="id-ID" smtClean="0"/>
              <a:t>22/08/2020</a:t>
            </a:fld>
            <a:endParaRPr lang="id-ID"/>
          </a:p>
        </p:txBody>
      </p:sp>
      <p:sp>
        <p:nvSpPr>
          <p:cNvPr id="6" name="Tampungan Kaki 5">
            <a:extLst>
              <a:ext uri="{FF2B5EF4-FFF2-40B4-BE49-F238E27FC236}">
                <a16:creationId xmlns:a16="http://schemas.microsoft.com/office/drawing/2014/main" id="{4CFEAC89-294E-4C7A-A54F-B5D7F84F4172}"/>
              </a:ext>
            </a:extLst>
          </p:cNvPr>
          <p:cNvSpPr>
            <a:spLocks noGrp="1"/>
          </p:cNvSpPr>
          <p:nvPr>
            <p:ph type="ftr" sz="quarter" idx="11"/>
          </p:nvPr>
        </p:nvSpPr>
        <p:spPr/>
        <p:txBody>
          <a:bodyPr/>
          <a:lstStyle/>
          <a:p>
            <a:endParaRPr lang="id-ID"/>
          </a:p>
        </p:txBody>
      </p:sp>
      <p:sp>
        <p:nvSpPr>
          <p:cNvPr id="7" name="Tampungan Nomor Slide 6">
            <a:extLst>
              <a:ext uri="{FF2B5EF4-FFF2-40B4-BE49-F238E27FC236}">
                <a16:creationId xmlns:a16="http://schemas.microsoft.com/office/drawing/2014/main" id="{0C869334-01F5-4B0F-BEF6-DF12B657B943}"/>
              </a:ext>
            </a:extLst>
          </p:cNvPr>
          <p:cNvSpPr>
            <a:spLocks noGrp="1"/>
          </p:cNvSpPr>
          <p:nvPr>
            <p:ph type="sldNum" sz="quarter" idx="12"/>
          </p:nvPr>
        </p:nvSpPr>
        <p:spPr/>
        <p:txBody>
          <a:bodyPr/>
          <a:lstStyle/>
          <a:p>
            <a:fld id="{E9141566-AD08-4EF9-A4D7-A500D93945CC}" type="slidenum">
              <a:rPr lang="id-ID" smtClean="0"/>
              <a:t>‹#›</a:t>
            </a:fld>
            <a:endParaRPr lang="id-ID"/>
          </a:p>
        </p:txBody>
      </p:sp>
    </p:spTree>
    <p:extLst>
      <p:ext uri="{BB962C8B-B14F-4D97-AF65-F5344CB8AC3E}">
        <p14:creationId xmlns:p14="http://schemas.microsoft.com/office/powerpoint/2010/main" val="2867865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Gambar dengan Keteranga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3FEEFADF-4945-4D95-A260-725DED6C5712}"/>
              </a:ext>
            </a:extLst>
          </p:cNvPr>
          <p:cNvSpPr>
            <a:spLocks noGrp="1"/>
          </p:cNvSpPr>
          <p:nvPr>
            <p:ph type="title"/>
          </p:nvPr>
        </p:nvSpPr>
        <p:spPr>
          <a:xfrm>
            <a:off x="839788" y="457200"/>
            <a:ext cx="3932237" cy="1600200"/>
          </a:xfrm>
        </p:spPr>
        <p:txBody>
          <a:bodyPr anchor="b"/>
          <a:lstStyle>
            <a:lvl1pPr>
              <a:defRPr sz="3200"/>
            </a:lvl1pPr>
          </a:lstStyle>
          <a:p>
            <a:r>
              <a:rPr lang="id-ID"/>
              <a:t>Klik untuk mengedit gaya judul Master</a:t>
            </a:r>
          </a:p>
        </p:txBody>
      </p:sp>
      <p:sp>
        <p:nvSpPr>
          <p:cNvPr id="3" name="Tampungan Gambar 2">
            <a:extLst>
              <a:ext uri="{FF2B5EF4-FFF2-40B4-BE49-F238E27FC236}">
                <a16:creationId xmlns:a16="http://schemas.microsoft.com/office/drawing/2014/main" id="{505EB365-D143-4FD2-8170-C803E3ED04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ampungan Teks 3">
            <a:extLst>
              <a:ext uri="{FF2B5EF4-FFF2-40B4-BE49-F238E27FC236}">
                <a16:creationId xmlns:a16="http://schemas.microsoft.com/office/drawing/2014/main" id="{4B21FD36-FFB1-4E0E-81D0-340391EA62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d-ID"/>
              <a:t>Klik untuk edit gaya teks Master</a:t>
            </a:r>
          </a:p>
        </p:txBody>
      </p:sp>
      <p:sp>
        <p:nvSpPr>
          <p:cNvPr id="5" name="Tampungan Tanggal 4">
            <a:extLst>
              <a:ext uri="{FF2B5EF4-FFF2-40B4-BE49-F238E27FC236}">
                <a16:creationId xmlns:a16="http://schemas.microsoft.com/office/drawing/2014/main" id="{4A5124D6-A987-475D-8EF6-502C21C2CABD}"/>
              </a:ext>
            </a:extLst>
          </p:cNvPr>
          <p:cNvSpPr>
            <a:spLocks noGrp="1"/>
          </p:cNvSpPr>
          <p:nvPr>
            <p:ph type="dt" sz="half" idx="10"/>
          </p:nvPr>
        </p:nvSpPr>
        <p:spPr/>
        <p:txBody>
          <a:bodyPr/>
          <a:lstStyle/>
          <a:p>
            <a:fld id="{F61C1865-F605-4835-B8BE-699EB2594F03}" type="datetimeFigureOut">
              <a:rPr lang="id-ID" smtClean="0"/>
              <a:t>22/08/2020</a:t>
            </a:fld>
            <a:endParaRPr lang="id-ID"/>
          </a:p>
        </p:txBody>
      </p:sp>
      <p:sp>
        <p:nvSpPr>
          <p:cNvPr id="6" name="Tampungan Kaki 5">
            <a:extLst>
              <a:ext uri="{FF2B5EF4-FFF2-40B4-BE49-F238E27FC236}">
                <a16:creationId xmlns:a16="http://schemas.microsoft.com/office/drawing/2014/main" id="{7786855E-989A-4D36-BEBC-CDDB4C45A843}"/>
              </a:ext>
            </a:extLst>
          </p:cNvPr>
          <p:cNvSpPr>
            <a:spLocks noGrp="1"/>
          </p:cNvSpPr>
          <p:nvPr>
            <p:ph type="ftr" sz="quarter" idx="11"/>
          </p:nvPr>
        </p:nvSpPr>
        <p:spPr/>
        <p:txBody>
          <a:bodyPr/>
          <a:lstStyle/>
          <a:p>
            <a:endParaRPr lang="id-ID"/>
          </a:p>
        </p:txBody>
      </p:sp>
      <p:sp>
        <p:nvSpPr>
          <p:cNvPr id="7" name="Tampungan Nomor Slide 6">
            <a:extLst>
              <a:ext uri="{FF2B5EF4-FFF2-40B4-BE49-F238E27FC236}">
                <a16:creationId xmlns:a16="http://schemas.microsoft.com/office/drawing/2014/main" id="{4CF9B8B9-EA7C-4334-8030-5BB9D6F1602C}"/>
              </a:ext>
            </a:extLst>
          </p:cNvPr>
          <p:cNvSpPr>
            <a:spLocks noGrp="1"/>
          </p:cNvSpPr>
          <p:nvPr>
            <p:ph type="sldNum" sz="quarter" idx="12"/>
          </p:nvPr>
        </p:nvSpPr>
        <p:spPr/>
        <p:txBody>
          <a:bodyPr/>
          <a:lstStyle/>
          <a:p>
            <a:fld id="{E9141566-AD08-4EF9-A4D7-A500D93945CC}" type="slidenum">
              <a:rPr lang="id-ID" smtClean="0"/>
              <a:t>‹#›</a:t>
            </a:fld>
            <a:endParaRPr lang="id-ID"/>
          </a:p>
        </p:txBody>
      </p:sp>
    </p:spTree>
    <p:extLst>
      <p:ext uri="{BB962C8B-B14F-4D97-AF65-F5344CB8AC3E}">
        <p14:creationId xmlns:p14="http://schemas.microsoft.com/office/powerpoint/2010/main" val="266279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ampungan Judul 1">
            <a:extLst>
              <a:ext uri="{FF2B5EF4-FFF2-40B4-BE49-F238E27FC236}">
                <a16:creationId xmlns:a16="http://schemas.microsoft.com/office/drawing/2014/main" id="{B286C545-7571-46CC-A0ED-4EC311E45B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d-ID"/>
              <a:t>Klik untuk mengedit gaya judul Master</a:t>
            </a:r>
          </a:p>
        </p:txBody>
      </p:sp>
      <p:sp>
        <p:nvSpPr>
          <p:cNvPr id="3" name="Tampungan Teks 2">
            <a:extLst>
              <a:ext uri="{FF2B5EF4-FFF2-40B4-BE49-F238E27FC236}">
                <a16:creationId xmlns:a16="http://schemas.microsoft.com/office/drawing/2014/main" id="{FA31EF8E-F94F-433B-900A-BD82A18CC8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4" name="Tampungan Tanggal 3">
            <a:extLst>
              <a:ext uri="{FF2B5EF4-FFF2-40B4-BE49-F238E27FC236}">
                <a16:creationId xmlns:a16="http://schemas.microsoft.com/office/drawing/2014/main" id="{73E22FE6-1ED2-4136-81F9-3FCDFDCE69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1C1865-F605-4835-B8BE-699EB2594F03}" type="datetimeFigureOut">
              <a:rPr lang="id-ID" smtClean="0"/>
              <a:t>22/08/2020</a:t>
            </a:fld>
            <a:endParaRPr lang="id-ID"/>
          </a:p>
        </p:txBody>
      </p:sp>
      <p:sp>
        <p:nvSpPr>
          <p:cNvPr id="5" name="Tampungan Kaki 4">
            <a:extLst>
              <a:ext uri="{FF2B5EF4-FFF2-40B4-BE49-F238E27FC236}">
                <a16:creationId xmlns:a16="http://schemas.microsoft.com/office/drawing/2014/main" id="{0D8A57CE-30AE-450A-A4A8-914A386B06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Tampungan Nomor Slide 5">
            <a:extLst>
              <a:ext uri="{FF2B5EF4-FFF2-40B4-BE49-F238E27FC236}">
                <a16:creationId xmlns:a16="http://schemas.microsoft.com/office/drawing/2014/main" id="{6C4F4B86-9673-4A58-ADFD-8146AEE308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141566-AD08-4EF9-A4D7-A500D93945CC}" type="slidenum">
              <a:rPr lang="id-ID" smtClean="0"/>
              <a:t>‹#›</a:t>
            </a:fld>
            <a:endParaRPr lang="id-ID"/>
          </a:p>
        </p:txBody>
      </p:sp>
    </p:spTree>
    <p:extLst>
      <p:ext uri="{BB962C8B-B14F-4D97-AF65-F5344CB8AC3E}">
        <p14:creationId xmlns:p14="http://schemas.microsoft.com/office/powerpoint/2010/main" val="14515758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slide" Target="slide11.xml"/><Relationship Id="rId5" Type="http://schemas.openxmlformats.org/officeDocument/2006/relationships/slide" Target="slide9.xml"/><Relationship Id="rId4" Type="http://schemas.openxmlformats.org/officeDocument/2006/relationships/slide" Target="slide10.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slide" Target="slide9.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slide" Target="slide9.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11.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F9DB4A5D-417E-49A0-9C77-9EAD92574279}"/>
              </a:ext>
            </a:extLst>
          </p:cNvPr>
          <p:cNvSpPr/>
          <p:nvPr/>
        </p:nvSpPr>
        <p:spPr>
          <a:xfrm>
            <a:off x="7248525" y="1196975"/>
            <a:ext cx="3132138" cy="4103688"/>
          </a:xfrm>
          <a:prstGeom prst="rect">
            <a:avLst/>
          </a:prstGeom>
          <a:solidFill>
            <a:srgbClr val="92D05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23" name="Rounded Rectangle 22">
            <a:extLst>
              <a:ext uri="{FF2B5EF4-FFF2-40B4-BE49-F238E27FC236}">
                <a16:creationId xmlns:a16="http://schemas.microsoft.com/office/drawing/2014/main" id="{E781E011-DFD7-4A8D-9D64-6CE7E6B93B8C}"/>
              </a:ext>
            </a:extLst>
          </p:cNvPr>
          <p:cNvSpPr/>
          <p:nvPr/>
        </p:nvSpPr>
        <p:spPr>
          <a:xfrm>
            <a:off x="3143251" y="827089"/>
            <a:ext cx="144463" cy="1296987"/>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4" name="Rounded Rectangle 13">
            <a:extLst>
              <a:ext uri="{FF2B5EF4-FFF2-40B4-BE49-F238E27FC236}">
                <a16:creationId xmlns:a16="http://schemas.microsoft.com/office/drawing/2014/main" id="{3AF79F65-708C-48FC-BC48-5B7EFA2BA059}"/>
              </a:ext>
            </a:extLst>
          </p:cNvPr>
          <p:cNvSpPr/>
          <p:nvPr/>
        </p:nvSpPr>
        <p:spPr>
          <a:xfrm>
            <a:off x="2855913" y="827089"/>
            <a:ext cx="144462" cy="1296987"/>
          </a:xfrm>
          <a:prstGeom prst="round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24" name="Rounded Rectangle 23">
            <a:extLst>
              <a:ext uri="{FF2B5EF4-FFF2-40B4-BE49-F238E27FC236}">
                <a16:creationId xmlns:a16="http://schemas.microsoft.com/office/drawing/2014/main" id="{E4601894-FE6D-4AF7-AA4E-A28583542604}"/>
              </a:ext>
            </a:extLst>
          </p:cNvPr>
          <p:cNvSpPr/>
          <p:nvPr/>
        </p:nvSpPr>
        <p:spPr>
          <a:xfrm>
            <a:off x="4583113" y="900113"/>
            <a:ext cx="144462" cy="1295400"/>
          </a:xfrm>
          <a:prstGeom prst="round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26" name="Rounded Rectangle 25">
            <a:extLst>
              <a:ext uri="{FF2B5EF4-FFF2-40B4-BE49-F238E27FC236}">
                <a16:creationId xmlns:a16="http://schemas.microsoft.com/office/drawing/2014/main" id="{50DA03F9-3E45-463A-9709-09C2769B9366}"/>
              </a:ext>
            </a:extLst>
          </p:cNvPr>
          <p:cNvSpPr/>
          <p:nvPr/>
        </p:nvSpPr>
        <p:spPr>
          <a:xfrm>
            <a:off x="6091238" y="900113"/>
            <a:ext cx="144462" cy="1295400"/>
          </a:xfrm>
          <a:prstGeom prst="round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27" name="Rounded Rectangle 26">
            <a:extLst>
              <a:ext uri="{FF2B5EF4-FFF2-40B4-BE49-F238E27FC236}">
                <a16:creationId xmlns:a16="http://schemas.microsoft.com/office/drawing/2014/main" id="{B84DD1C6-134D-4105-AFF1-613906E13B34}"/>
              </a:ext>
            </a:extLst>
          </p:cNvPr>
          <p:cNvSpPr/>
          <p:nvPr/>
        </p:nvSpPr>
        <p:spPr>
          <a:xfrm>
            <a:off x="6380164" y="900113"/>
            <a:ext cx="142875" cy="129540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34" name="Rounded Rectangle 33">
            <a:extLst>
              <a:ext uri="{FF2B5EF4-FFF2-40B4-BE49-F238E27FC236}">
                <a16:creationId xmlns:a16="http://schemas.microsoft.com/office/drawing/2014/main" id="{EF0B26D6-EBA4-41FF-AE65-DCCF6C0F8829}"/>
              </a:ext>
            </a:extLst>
          </p:cNvPr>
          <p:cNvSpPr/>
          <p:nvPr/>
        </p:nvSpPr>
        <p:spPr>
          <a:xfrm>
            <a:off x="6278564" y="2259014"/>
            <a:ext cx="147637" cy="441325"/>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pic>
        <p:nvPicPr>
          <p:cNvPr id="2057" name="Picture 27">
            <a:extLst>
              <a:ext uri="{FF2B5EF4-FFF2-40B4-BE49-F238E27FC236}">
                <a16:creationId xmlns:a16="http://schemas.microsoft.com/office/drawing/2014/main" id="{95B13D91-847B-4A8A-9DBF-76FB88D3B0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4826" y="-315913"/>
            <a:ext cx="360363" cy="1029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A748F040-8BA8-4A60-91E2-1C958EEB30DE}"/>
              </a:ext>
            </a:extLst>
          </p:cNvPr>
          <p:cNvSpPr/>
          <p:nvPr/>
        </p:nvSpPr>
        <p:spPr>
          <a:xfrm>
            <a:off x="1524001" y="71438"/>
            <a:ext cx="900113" cy="444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5" name="Rectangle 4">
            <a:extLst>
              <a:ext uri="{FF2B5EF4-FFF2-40B4-BE49-F238E27FC236}">
                <a16:creationId xmlns:a16="http://schemas.microsoft.com/office/drawing/2014/main" id="{C701AEE8-7312-4F62-937B-A3B5899CA311}"/>
              </a:ext>
            </a:extLst>
          </p:cNvPr>
          <p:cNvSpPr/>
          <p:nvPr/>
        </p:nvSpPr>
        <p:spPr>
          <a:xfrm>
            <a:off x="1558926" y="223838"/>
            <a:ext cx="900113" cy="444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6" name="Rectangle 5">
            <a:extLst>
              <a:ext uri="{FF2B5EF4-FFF2-40B4-BE49-F238E27FC236}">
                <a16:creationId xmlns:a16="http://schemas.microsoft.com/office/drawing/2014/main" id="{A32DE51F-DB1C-4A64-8218-F3AA9F19E0DB}"/>
              </a:ext>
            </a:extLst>
          </p:cNvPr>
          <p:cNvSpPr/>
          <p:nvPr/>
        </p:nvSpPr>
        <p:spPr>
          <a:xfrm>
            <a:off x="1558926" y="365125"/>
            <a:ext cx="900113"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7" name="Rectangle 6">
            <a:extLst>
              <a:ext uri="{FF2B5EF4-FFF2-40B4-BE49-F238E27FC236}">
                <a16:creationId xmlns:a16="http://schemas.microsoft.com/office/drawing/2014/main" id="{F01B85E9-EFAC-4CDF-B109-02D65AC301BA}"/>
              </a:ext>
            </a:extLst>
          </p:cNvPr>
          <p:cNvSpPr/>
          <p:nvPr/>
        </p:nvSpPr>
        <p:spPr>
          <a:xfrm>
            <a:off x="1487488" y="6400800"/>
            <a:ext cx="900113"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8" name="Rectangle 7">
            <a:extLst>
              <a:ext uri="{FF2B5EF4-FFF2-40B4-BE49-F238E27FC236}">
                <a16:creationId xmlns:a16="http://schemas.microsoft.com/office/drawing/2014/main" id="{FAE794B7-93E0-4805-B97E-BBECD4138CBB}"/>
              </a:ext>
            </a:extLst>
          </p:cNvPr>
          <p:cNvSpPr/>
          <p:nvPr/>
        </p:nvSpPr>
        <p:spPr>
          <a:xfrm>
            <a:off x="1522413" y="6553200"/>
            <a:ext cx="900113"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9" name="Rectangle 8">
            <a:extLst>
              <a:ext uri="{FF2B5EF4-FFF2-40B4-BE49-F238E27FC236}">
                <a16:creationId xmlns:a16="http://schemas.microsoft.com/office/drawing/2014/main" id="{6170312E-0279-45A4-A05F-FB78ACBEAB1B}"/>
              </a:ext>
            </a:extLst>
          </p:cNvPr>
          <p:cNvSpPr/>
          <p:nvPr/>
        </p:nvSpPr>
        <p:spPr>
          <a:xfrm>
            <a:off x="1522413" y="6696075"/>
            <a:ext cx="900113"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cxnSp>
        <p:nvCxnSpPr>
          <p:cNvPr id="10" name="Straight Connector 9">
            <a:extLst>
              <a:ext uri="{FF2B5EF4-FFF2-40B4-BE49-F238E27FC236}">
                <a16:creationId xmlns:a16="http://schemas.microsoft.com/office/drawing/2014/main" id="{9BFA85CB-446E-4D5D-9498-DEFE5C5C1A4B}"/>
              </a:ext>
            </a:extLst>
          </p:cNvPr>
          <p:cNvCxnSpPr>
            <a:endCxn id="13" idx="2"/>
          </p:cNvCxnSpPr>
          <p:nvPr/>
        </p:nvCxnSpPr>
        <p:spPr>
          <a:xfrm rot="16200000" flipH="1">
            <a:off x="1763713" y="2927350"/>
            <a:ext cx="1333500" cy="127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655F8EE-5E35-4FF1-B5CD-12B21BEA6484}"/>
              </a:ext>
            </a:extLst>
          </p:cNvPr>
          <p:cNvCxnSpPr>
            <a:endCxn id="13" idx="0"/>
          </p:cNvCxnSpPr>
          <p:nvPr/>
        </p:nvCxnSpPr>
        <p:spPr>
          <a:xfrm rot="5400000">
            <a:off x="2058988" y="2933700"/>
            <a:ext cx="13335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B783888E-FDA2-42E5-BB45-722444712D7C}"/>
              </a:ext>
            </a:extLst>
          </p:cNvPr>
          <p:cNvSpPr/>
          <p:nvPr/>
        </p:nvSpPr>
        <p:spPr>
          <a:xfrm>
            <a:off x="2427289" y="2195513"/>
            <a:ext cx="288925" cy="144462"/>
          </a:xfrm>
          <a:prstGeom prst="ellipse">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3" name="Flowchart: Delay 12">
            <a:extLst>
              <a:ext uri="{FF2B5EF4-FFF2-40B4-BE49-F238E27FC236}">
                <a16:creationId xmlns:a16="http://schemas.microsoft.com/office/drawing/2014/main" id="{72A156B7-2493-4EAC-B87E-D81B7727540D}"/>
              </a:ext>
            </a:extLst>
          </p:cNvPr>
          <p:cNvSpPr/>
          <p:nvPr/>
        </p:nvSpPr>
        <p:spPr>
          <a:xfrm rot="5400000">
            <a:off x="1681164" y="3455989"/>
            <a:ext cx="1800225" cy="288925"/>
          </a:xfrm>
          <a:prstGeom prst="flowChartDelay">
            <a:avLst/>
          </a:prstGeom>
          <a:solidFill>
            <a:schemeClr val="accent5"/>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cxnSp>
        <p:nvCxnSpPr>
          <p:cNvPr id="15" name="Straight Connector 14">
            <a:extLst>
              <a:ext uri="{FF2B5EF4-FFF2-40B4-BE49-F238E27FC236}">
                <a16:creationId xmlns:a16="http://schemas.microsoft.com/office/drawing/2014/main" id="{100DD85E-D6E8-49F6-9530-8C440068105D}"/>
              </a:ext>
            </a:extLst>
          </p:cNvPr>
          <p:cNvCxnSpPr>
            <a:endCxn id="18" idx="2"/>
          </p:cNvCxnSpPr>
          <p:nvPr/>
        </p:nvCxnSpPr>
        <p:spPr>
          <a:xfrm rot="16200000" flipH="1">
            <a:off x="3479007" y="2855119"/>
            <a:ext cx="1331912" cy="127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6D9BAA3-9635-4B3F-8BF3-4BFCA24EE3D2}"/>
              </a:ext>
            </a:extLst>
          </p:cNvPr>
          <p:cNvCxnSpPr>
            <a:endCxn id="18" idx="0"/>
          </p:cNvCxnSpPr>
          <p:nvPr/>
        </p:nvCxnSpPr>
        <p:spPr>
          <a:xfrm rot="5400000">
            <a:off x="3774282" y="2861469"/>
            <a:ext cx="1331912"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id="{96649CE6-96EA-4ACD-BE76-8C8B35B2D291}"/>
              </a:ext>
            </a:extLst>
          </p:cNvPr>
          <p:cNvSpPr/>
          <p:nvPr/>
        </p:nvSpPr>
        <p:spPr>
          <a:xfrm>
            <a:off x="4141789" y="2124076"/>
            <a:ext cx="288925" cy="142875"/>
          </a:xfrm>
          <a:prstGeom prst="ellipse">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cxnSp>
        <p:nvCxnSpPr>
          <p:cNvPr id="19" name="Straight Connector 18">
            <a:extLst>
              <a:ext uri="{FF2B5EF4-FFF2-40B4-BE49-F238E27FC236}">
                <a16:creationId xmlns:a16="http://schemas.microsoft.com/office/drawing/2014/main" id="{7DC317CA-863D-4148-9DA0-F3213D484E08}"/>
              </a:ext>
            </a:extLst>
          </p:cNvPr>
          <p:cNvCxnSpPr>
            <a:endCxn id="22" idx="2"/>
          </p:cNvCxnSpPr>
          <p:nvPr/>
        </p:nvCxnSpPr>
        <p:spPr>
          <a:xfrm rot="16200000" flipH="1">
            <a:off x="4991101" y="2854326"/>
            <a:ext cx="1331912" cy="1428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207D48D-2CC3-4DF0-858E-943311990C6A}"/>
              </a:ext>
            </a:extLst>
          </p:cNvPr>
          <p:cNvCxnSpPr>
            <a:endCxn id="22" idx="0"/>
          </p:cNvCxnSpPr>
          <p:nvPr/>
        </p:nvCxnSpPr>
        <p:spPr>
          <a:xfrm rot="5400000">
            <a:off x="5285582" y="2861469"/>
            <a:ext cx="1331912"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Oval 20">
            <a:extLst>
              <a:ext uri="{FF2B5EF4-FFF2-40B4-BE49-F238E27FC236}">
                <a16:creationId xmlns:a16="http://schemas.microsoft.com/office/drawing/2014/main" id="{F8F81ED3-6646-4E01-910F-5BE8D491E2C1}"/>
              </a:ext>
            </a:extLst>
          </p:cNvPr>
          <p:cNvSpPr/>
          <p:nvPr/>
        </p:nvSpPr>
        <p:spPr>
          <a:xfrm>
            <a:off x="5654675" y="2124076"/>
            <a:ext cx="287338" cy="142875"/>
          </a:xfrm>
          <a:prstGeom prst="ellipse">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22" name="Flowchart: Delay 21">
            <a:extLst>
              <a:ext uri="{FF2B5EF4-FFF2-40B4-BE49-F238E27FC236}">
                <a16:creationId xmlns:a16="http://schemas.microsoft.com/office/drawing/2014/main" id="{63E5E686-2A57-4F29-AD35-8769011BD3AB}"/>
              </a:ext>
            </a:extLst>
          </p:cNvPr>
          <p:cNvSpPr/>
          <p:nvPr/>
        </p:nvSpPr>
        <p:spPr>
          <a:xfrm rot="5400000">
            <a:off x="4907757" y="3383757"/>
            <a:ext cx="1800225" cy="287338"/>
          </a:xfrm>
          <a:prstGeom prst="flowChartDelay">
            <a:avLst/>
          </a:prstGeom>
          <a:solidFill>
            <a:schemeClr val="accent5"/>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pic>
        <p:nvPicPr>
          <p:cNvPr id="2075" name="Picture 3">
            <a:extLst>
              <a:ext uri="{FF2B5EF4-FFF2-40B4-BE49-F238E27FC236}">
                <a16:creationId xmlns:a16="http://schemas.microsoft.com/office/drawing/2014/main" id="{5F19E704-B1F7-46BE-9B5E-1731E6E1432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2663" y="5732464"/>
            <a:ext cx="10298113" cy="57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6" name="TextBox 29">
            <a:extLst>
              <a:ext uri="{FF2B5EF4-FFF2-40B4-BE49-F238E27FC236}">
                <a16:creationId xmlns:a16="http://schemas.microsoft.com/office/drawing/2014/main" id="{A52FBA80-8EC8-4E48-892D-5FB2CE8872C1}"/>
              </a:ext>
            </a:extLst>
          </p:cNvPr>
          <p:cNvSpPr txBox="1">
            <a:spLocks noChangeArrowheads="1"/>
          </p:cNvSpPr>
          <p:nvPr/>
        </p:nvSpPr>
        <p:spPr bwMode="auto">
          <a:xfrm>
            <a:off x="1992313" y="4643439"/>
            <a:ext cx="12954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id-ID" altLang="en-US">
                <a:latin typeface="Arial" panose="020B0604020202020204" pitchFamily="34" charset="0"/>
              </a:rPr>
              <a:t>Tabung </a:t>
            </a:r>
            <a:r>
              <a:rPr lang="id-ID" altLang="en-US">
                <a:latin typeface="Times New Roman" panose="02020603050405020304" pitchFamily="18" charset="0"/>
                <a:cs typeface="Times New Roman" panose="02020603050405020304" pitchFamily="18" charset="0"/>
              </a:rPr>
              <a:t>I</a:t>
            </a:r>
          </a:p>
        </p:txBody>
      </p:sp>
      <p:sp>
        <p:nvSpPr>
          <p:cNvPr id="2077" name="TextBox 30">
            <a:extLst>
              <a:ext uri="{FF2B5EF4-FFF2-40B4-BE49-F238E27FC236}">
                <a16:creationId xmlns:a16="http://schemas.microsoft.com/office/drawing/2014/main" id="{21F68890-7905-4D38-952C-5D9F144C5E08}"/>
              </a:ext>
            </a:extLst>
          </p:cNvPr>
          <p:cNvSpPr txBox="1">
            <a:spLocks noChangeArrowheads="1"/>
          </p:cNvSpPr>
          <p:nvPr/>
        </p:nvSpPr>
        <p:spPr bwMode="auto">
          <a:xfrm>
            <a:off x="3648075" y="4643439"/>
            <a:ext cx="12954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id-ID" altLang="en-US">
                <a:latin typeface="Arial" panose="020B0604020202020204" pitchFamily="34" charset="0"/>
              </a:rPr>
              <a:t>Tabung </a:t>
            </a:r>
            <a:r>
              <a:rPr lang="id-ID" altLang="en-US">
                <a:latin typeface="Times New Roman" panose="02020603050405020304" pitchFamily="18" charset="0"/>
                <a:cs typeface="Times New Roman" panose="02020603050405020304" pitchFamily="18" charset="0"/>
              </a:rPr>
              <a:t>II</a:t>
            </a:r>
          </a:p>
        </p:txBody>
      </p:sp>
      <p:sp>
        <p:nvSpPr>
          <p:cNvPr id="2078" name="TextBox 31">
            <a:extLst>
              <a:ext uri="{FF2B5EF4-FFF2-40B4-BE49-F238E27FC236}">
                <a16:creationId xmlns:a16="http://schemas.microsoft.com/office/drawing/2014/main" id="{2B7A3EA9-1CE0-435E-AC2E-C529930713C1}"/>
              </a:ext>
            </a:extLst>
          </p:cNvPr>
          <p:cNvSpPr txBox="1">
            <a:spLocks noChangeArrowheads="1"/>
          </p:cNvSpPr>
          <p:nvPr/>
        </p:nvSpPr>
        <p:spPr bwMode="auto">
          <a:xfrm>
            <a:off x="5159375" y="4643439"/>
            <a:ext cx="12969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id-ID" altLang="en-US">
                <a:latin typeface="Arial" panose="020B0604020202020204" pitchFamily="34" charset="0"/>
              </a:rPr>
              <a:t>Tabung </a:t>
            </a:r>
            <a:r>
              <a:rPr lang="id-ID" altLang="en-US">
                <a:latin typeface="Times New Roman" panose="02020603050405020304" pitchFamily="18" charset="0"/>
                <a:cs typeface="Times New Roman" panose="02020603050405020304" pitchFamily="18" charset="0"/>
              </a:rPr>
              <a:t>III</a:t>
            </a:r>
          </a:p>
        </p:txBody>
      </p:sp>
      <p:sp>
        <p:nvSpPr>
          <p:cNvPr id="35" name="Rounded Rectangle 34">
            <a:extLst>
              <a:ext uri="{FF2B5EF4-FFF2-40B4-BE49-F238E27FC236}">
                <a16:creationId xmlns:a16="http://schemas.microsoft.com/office/drawing/2014/main" id="{533225D5-103D-458D-BD45-EEB9B9B33EBE}"/>
              </a:ext>
            </a:extLst>
          </p:cNvPr>
          <p:cNvSpPr/>
          <p:nvPr/>
        </p:nvSpPr>
        <p:spPr>
          <a:xfrm>
            <a:off x="4475163" y="2217739"/>
            <a:ext cx="152400" cy="504825"/>
          </a:xfrm>
          <a:prstGeom prst="round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2080" name="TextBox 10">
            <a:extLst>
              <a:ext uri="{FF2B5EF4-FFF2-40B4-BE49-F238E27FC236}">
                <a16:creationId xmlns:a16="http://schemas.microsoft.com/office/drawing/2014/main" id="{F8BA1F2A-4F32-4639-BEA8-1C86A224F37F}"/>
              </a:ext>
            </a:extLst>
          </p:cNvPr>
          <p:cNvSpPr txBox="1">
            <a:spLocks noChangeArrowheads="1"/>
          </p:cNvSpPr>
          <p:nvPr/>
        </p:nvSpPr>
        <p:spPr bwMode="auto">
          <a:xfrm>
            <a:off x="7248525" y="692150"/>
            <a:ext cx="719138" cy="369888"/>
          </a:xfrm>
          <a:prstGeom prst="rect">
            <a:avLst/>
          </a:prstGeom>
          <a:solidFill>
            <a:srgbClr val="92D05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id-ID" altLang="en-US">
                <a:latin typeface="Arial" panose="020B0604020202020204" pitchFamily="34" charset="0"/>
              </a:rPr>
              <a:t>Ket :</a:t>
            </a:r>
          </a:p>
        </p:txBody>
      </p:sp>
      <p:sp>
        <p:nvSpPr>
          <p:cNvPr id="25" name="Rounded Rectangle 24">
            <a:extLst>
              <a:ext uri="{FF2B5EF4-FFF2-40B4-BE49-F238E27FC236}">
                <a16:creationId xmlns:a16="http://schemas.microsoft.com/office/drawing/2014/main" id="{B3DF1115-8CFE-4019-AE0C-AFD4C4A3E0F3}"/>
              </a:ext>
            </a:extLst>
          </p:cNvPr>
          <p:cNvSpPr/>
          <p:nvPr/>
        </p:nvSpPr>
        <p:spPr>
          <a:xfrm>
            <a:off x="4872038" y="900113"/>
            <a:ext cx="144462" cy="129540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8" name="Flowchart: Delay 17">
            <a:extLst>
              <a:ext uri="{FF2B5EF4-FFF2-40B4-BE49-F238E27FC236}">
                <a16:creationId xmlns:a16="http://schemas.microsoft.com/office/drawing/2014/main" id="{08584BB4-F7A8-4B39-8F8E-5EC32DC98462}"/>
              </a:ext>
            </a:extLst>
          </p:cNvPr>
          <p:cNvSpPr/>
          <p:nvPr/>
        </p:nvSpPr>
        <p:spPr>
          <a:xfrm rot="5400000">
            <a:off x="3395664" y="3382964"/>
            <a:ext cx="1800225" cy="288925"/>
          </a:xfrm>
          <a:prstGeom prst="flowChartDelay">
            <a:avLst/>
          </a:prstGeom>
          <a:solidFill>
            <a:schemeClr val="accent5"/>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37" name="Rounded Rectangle 36">
            <a:extLst>
              <a:ext uri="{FF2B5EF4-FFF2-40B4-BE49-F238E27FC236}">
                <a16:creationId xmlns:a16="http://schemas.microsoft.com/office/drawing/2014/main" id="{2F042B2A-02E2-46B4-8A5B-A9BDFE177D6F}"/>
              </a:ext>
            </a:extLst>
          </p:cNvPr>
          <p:cNvSpPr/>
          <p:nvPr/>
        </p:nvSpPr>
        <p:spPr>
          <a:xfrm flipH="1">
            <a:off x="7680326" y="4941889"/>
            <a:ext cx="1000125" cy="142875"/>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38" name="Rounded Rectangle 37">
            <a:extLst>
              <a:ext uri="{FF2B5EF4-FFF2-40B4-BE49-F238E27FC236}">
                <a16:creationId xmlns:a16="http://schemas.microsoft.com/office/drawing/2014/main" id="{A0B649E8-4267-4D3D-9C10-B605A8364CE2}"/>
              </a:ext>
            </a:extLst>
          </p:cNvPr>
          <p:cNvSpPr/>
          <p:nvPr/>
        </p:nvSpPr>
        <p:spPr>
          <a:xfrm flipH="1">
            <a:off x="7680326" y="4149726"/>
            <a:ext cx="1000125" cy="142875"/>
          </a:xfrm>
          <a:prstGeom prst="round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2085" name="TextBox 40">
            <a:extLst>
              <a:ext uri="{FF2B5EF4-FFF2-40B4-BE49-F238E27FC236}">
                <a16:creationId xmlns:a16="http://schemas.microsoft.com/office/drawing/2014/main" id="{09893592-A114-4225-BB09-0D71D29D188B}"/>
              </a:ext>
            </a:extLst>
          </p:cNvPr>
          <p:cNvSpPr txBox="1">
            <a:spLocks noChangeArrowheads="1"/>
          </p:cNvSpPr>
          <p:nvPr/>
        </p:nvSpPr>
        <p:spPr bwMode="auto">
          <a:xfrm>
            <a:off x="7248526" y="1268413"/>
            <a:ext cx="23034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Tabung I =</a:t>
            </a:r>
          </a:p>
          <a:p>
            <a:pPr eaLnBrk="1" hangingPunct="1"/>
            <a:r>
              <a:rPr lang="id-ID" altLang="en-US">
                <a:latin typeface="Arial" panose="020B0604020202020204" pitchFamily="34" charset="0"/>
              </a:rPr>
              <a:t>Larutan Garam NaCl </a:t>
            </a:r>
          </a:p>
        </p:txBody>
      </p:sp>
      <p:sp>
        <p:nvSpPr>
          <p:cNvPr id="2086" name="TextBox 41">
            <a:extLst>
              <a:ext uri="{FF2B5EF4-FFF2-40B4-BE49-F238E27FC236}">
                <a16:creationId xmlns:a16="http://schemas.microsoft.com/office/drawing/2014/main" id="{A3E80B39-AA69-4570-BF5F-CAAD1C3B66BD}"/>
              </a:ext>
            </a:extLst>
          </p:cNvPr>
          <p:cNvSpPr txBox="1">
            <a:spLocks noChangeArrowheads="1"/>
          </p:cNvSpPr>
          <p:nvPr/>
        </p:nvSpPr>
        <p:spPr bwMode="auto">
          <a:xfrm>
            <a:off x="7248526" y="2062163"/>
            <a:ext cx="305911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Tabung II =</a:t>
            </a:r>
          </a:p>
          <a:p>
            <a:pPr eaLnBrk="1" hangingPunct="1"/>
            <a:r>
              <a:rPr lang="id-ID" altLang="en-US">
                <a:latin typeface="Arial" panose="020B0604020202020204" pitchFamily="34" charset="0"/>
              </a:rPr>
              <a:t>Larutan Garam CH</a:t>
            </a:r>
            <a:r>
              <a:rPr lang="id-ID" altLang="en-US" baseline="-25000">
                <a:latin typeface="Arial" panose="020B0604020202020204" pitchFamily="34" charset="0"/>
              </a:rPr>
              <a:t>3</a:t>
            </a:r>
            <a:r>
              <a:rPr lang="id-ID" altLang="en-US">
                <a:latin typeface="Arial" panose="020B0604020202020204" pitchFamily="34" charset="0"/>
              </a:rPr>
              <a:t>COONa </a:t>
            </a:r>
          </a:p>
        </p:txBody>
      </p:sp>
      <p:sp>
        <p:nvSpPr>
          <p:cNvPr id="2087" name="TextBox 42">
            <a:extLst>
              <a:ext uri="{FF2B5EF4-FFF2-40B4-BE49-F238E27FC236}">
                <a16:creationId xmlns:a16="http://schemas.microsoft.com/office/drawing/2014/main" id="{B9D46373-12F5-4670-9C3E-DE6B48CC57FC}"/>
              </a:ext>
            </a:extLst>
          </p:cNvPr>
          <p:cNvSpPr txBox="1">
            <a:spLocks noChangeArrowheads="1"/>
          </p:cNvSpPr>
          <p:nvPr/>
        </p:nvSpPr>
        <p:spPr bwMode="auto">
          <a:xfrm>
            <a:off x="7248526" y="2854326"/>
            <a:ext cx="30591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Tabung II =</a:t>
            </a:r>
          </a:p>
          <a:p>
            <a:pPr eaLnBrk="1" hangingPunct="1"/>
            <a:r>
              <a:rPr lang="id-ID" altLang="en-US">
                <a:latin typeface="Arial" panose="020B0604020202020204" pitchFamily="34" charset="0"/>
              </a:rPr>
              <a:t>Larutan Garam NH</a:t>
            </a:r>
            <a:r>
              <a:rPr lang="id-ID" altLang="en-US" baseline="-25000">
                <a:latin typeface="Arial" panose="020B0604020202020204" pitchFamily="34" charset="0"/>
              </a:rPr>
              <a:t>4</a:t>
            </a:r>
            <a:r>
              <a:rPr lang="id-ID" altLang="en-US">
                <a:latin typeface="Arial" panose="020B0604020202020204" pitchFamily="34" charset="0"/>
              </a:rPr>
              <a:t>Cl </a:t>
            </a:r>
          </a:p>
        </p:txBody>
      </p:sp>
      <p:sp>
        <p:nvSpPr>
          <p:cNvPr id="44" name="Rectangle 43">
            <a:extLst>
              <a:ext uri="{FF2B5EF4-FFF2-40B4-BE49-F238E27FC236}">
                <a16:creationId xmlns:a16="http://schemas.microsoft.com/office/drawing/2014/main" id="{365D220E-81A9-4D1A-A23F-2AA1E258B79A}"/>
              </a:ext>
            </a:extLst>
          </p:cNvPr>
          <p:cNvSpPr/>
          <p:nvPr/>
        </p:nvSpPr>
        <p:spPr>
          <a:xfrm rot="1726207">
            <a:off x="9605963" y="1336675"/>
            <a:ext cx="1389062"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45" name="Rectangle 44">
            <a:extLst>
              <a:ext uri="{FF2B5EF4-FFF2-40B4-BE49-F238E27FC236}">
                <a16:creationId xmlns:a16="http://schemas.microsoft.com/office/drawing/2014/main" id="{95E52CB0-4F2E-4B67-80F8-3974E0CB408A}"/>
              </a:ext>
            </a:extLst>
          </p:cNvPr>
          <p:cNvSpPr/>
          <p:nvPr/>
        </p:nvSpPr>
        <p:spPr>
          <a:xfrm rot="1726207">
            <a:off x="9296401" y="1316039"/>
            <a:ext cx="1419225" cy="460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46" name="Rectangle 45">
            <a:extLst>
              <a:ext uri="{FF2B5EF4-FFF2-40B4-BE49-F238E27FC236}">
                <a16:creationId xmlns:a16="http://schemas.microsoft.com/office/drawing/2014/main" id="{57D31DE2-0EA2-4D56-BBB4-8E2537318FE3}"/>
              </a:ext>
            </a:extLst>
          </p:cNvPr>
          <p:cNvSpPr/>
          <p:nvPr/>
        </p:nvSpPr>
        <p:spPr>
          <a:xfrm rot="1726207">
            <a:off x="9158288" y="1381125"/>
            <a:ext cx="1447800"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2091" name="TextBox 46">
            <a:extLst>
              <a:ext uri="{FF2B5EF4-FFF2-40B4-BE49-F238E27FC236}">
                <a16:creationId xmlns:a16="http://schemas.microsoft.com/office/drawing/2014/main" id="{0298AE79-77D6-4E77-9985-D79BC96D2734}"/>
              </a:ext>
            </a:extLst>
          </p:cNvPr>
          <p:cNvSpPr txBox="1">
            <a:spLocks noChangeArrowheads="1"/>
          </p:cNvSpPr>
          <p:nvPr/>
        </p:nvSpPr>
        <p:spPr bwMode="auto">
          <a:xfrm>
            <a:off x="7391400" y="3789363"/>
            <a:ext cx="2089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Lakmus merah</a:t>
            </a:r>
          </a:p>
        </p:txBody>
      </p:sp>
      <p:sp>
        <p:nvSpPr>
          <p:cNvPr id="2092" name="TextBox 47">
            <a:extLst>
              <a:ext uri="{FF2B5EF4-FFF2-40B4-BE49-F238E27FC236}">
                <a16:creationId xmlns:a16="http://schemas.microsoft.com/office/drawing/2014/main" id="{28D1D42E-DA53-4F16-9495-B306C281A8A8}"/>
              </a:ext>
            </a:extLst>
          </p:cNvPr>
          <p:cNvSpPr txBox="1">
            <a:spLocks noChangeArrowheads="1"/>
          </p:cNvSpPr>
          <p:nvPr/>
        </p:nvSpPr>
        <p:spPr bwMode="auto">
          <a:xfrm>
            <a:off x="7391400" y="4572000"/>
            <a:ext cx="2089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Lakmus biru</a:t>
            </a:r>
          </a:p>
        </p:txBody>
      </p:sp>
      <p:pic>
        <p:nvPicPr>
          <p:cNvPr id="47" name="Gambar 46">
            <a:extLst>
              <a:ext uri="{FF2B5EF4-FFF2-40B4-BE49-F238E27FC236}">
                <a16:creationId xmlns:a16="http://schemas.microsoft.com/office/drawing/2014/main" id="{33DD550C-9D28-4903-A7ED-DE456F69DBC8}"/>
              </a:ext>
            </a:extLst>
          </p:cNvPr>
          <p:cNvPicPr>
            <a:picLocks noChangeAspect="1"/>
          </p:cNvPicPr>
          <p:nvPr/>
        </p:nvPicPr>
        <p:blipFill rotWithShape="1">
          <a:blip r:embed="rId4">
            <a:extLst>
              <a:ext uri="{28A0092B-C50C-407E-A947-70E740481C1C}">
                <a14:useLocalDpi xmlns:a14="http://schemas.microsoft.com/office/drawing/2010/main" val="0"/>
              </a:ext>
            </a:extLst>
          </a:blip>
          <a:srcRect t="19"/>
          <a:stretch/>
        </p:blipFill>
        <p:spPr>
          <a:xfrm>
            <a:off x="20" y="10"/>
            <a:ext cx="12191980" cy="685799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grpId="0" nodeType="clickEffect">
                                  <p:stCondLst>
                                    <p:cond delay="0"/>
                                  </p:stCondLst>
                                  <p:childTnLst>
                                    <p:animMotion origin="layout" path="M -0.01111 0.07407 C -0.02048 0.07407 -0.02968 0.07407 -0.03906 0.07407 L -0.03906 0.21041 L -0.03906 0.07407 L -0.01111 0.07407 Z " pathEditMode="relative" ptsTypes="fAAAf">
                                      <p:cBhvr>
                                        <p:cTn id="6" dur="3000" fill="hold"/>
                                        <p:tgtEl>
                                          <p:spTgt spid="14"/>
                                        </p:tgtEl>
                                        <p:attrNameLst>
                                          <p:attrName>ppt_x</p:attrName>
                                          <p:attrName>ppt_y</p:attrName>
                                        </p:attrNameLst>
                                      </p:cBhvr>
                                    </p:animMotion>
                                  </p:childTnLst>
                                </p:cTn>
                              </p:par>
                            </p:childTnLst>
                          </p:cTn>
                        </p:par>
                        <p:par>
                          <p:cTn id="7" fill="hold" nodeType="afterGroup">
                            <p:stCondLst>
                              <p:cond delay="3000"/>
                            </p:stCondLst>
                            <p:childTnLst>
                              <p:par>
                                <p:cTn id="8" presetID="0" presetClass="path" presetSubtype="0" accel="50000" decel="50000" fill="hold" grpId="0" nodeType="afterEffect">
                                  <p:stCondLst>
                                    <p:cond delay="0"/>
                                  </p:stCondLst>
                                  <p:childTnLst>
                                    <p:animMotion origin="layout" path="M -0.01024 0.07407 L -0.07066 0.07245 L -0.07066 0.22129 L -0.07066 0.07407 L -0.01024 0.07407 Z " pathEditMode="relative" rAng="0" ptsTypes="AAAAA">
                                      <p:cBhvr>
                                        <p:cTn id="9" dur="3000" fill="hold"/>
                                        <p:tgtEl>
                                          <p:spTgt spid="23"/>
                                        </p:tgtEl>
                                        <p:attrNameLst>
                                          <p:attrName>ppt_x</p:attrName>
                                          <p:attrName>ppt_y</p:attrName>
                                        </p:attrNameLst>
                                      </p:cBhvr>
                                      <p:rCtr x="-3021" y="7269"/>
                                    </p:animMotion>
                                  </p:childTnLst>
                                </p:cTn>
                              </p:par>
                            </p:childTnLst>
                          </p:cTn>
                        </p:par>
                      </p:childTnLst>
                    </p:cTn>
                  </p:par>
                  <p:par>
                    <p:cTn id="10" fill="hold" nodeType="clickPar">
                      <p:stCondLst>
                        <p:cond delay="indefinite"/>
                      </p:stCondLst>
                      <p:childTnLst>
                        <p:par>
                          <p:cTn id="11" fill="hold" nodeType="withGroup">
                            <p:stCondLst>
                              <p:cond delay="0"/>
                            </p:stCondLst>
                            <p:childTnLst>
                              <p:par>
                                <p:cTn id="12" presetID="0" presetClass="path" presetSubtype="0" accel="50000" decel="50000" fill="hold" grpId="0" nodeType="clickEffect">
                                  <p:stCondLst>
                                    <p:cond delay="0"/>
                                  </p:stCondLst>
                                  <p:childTnLst>
                                    <p:animMotion origin="layout" path="M -0.01111 0.07407 C -0.02048 0.07407 -0.02968 0.07407 -0.03906 0.07407 L -0.03906 0.21041 L -0.03906 0.07407 L -0.01111 0.07407 Z " pathEditMode="relative" ptsTypes="fAAAf">
                                      <p:cBhvr>
                                        <p:cTn id="13" dur="3000" fill="hold"/>
                                        <p:tgtEl>
                                          <p:spTgt spid="24"/>
                                        </p:tgtEl>
                                        <p:attrNameLst>
                                          <p:attrName>ppt_x</p:attrName>
                                          <p:attrName>ppt_y</p:attrName>
                                        </p:attrNameLst>
                                      </p:cBhvr>
                                    </p:animMotion>
                                  </p:childTnLst>
                                </p:cTn>
                              </p:par>
                            </p:childTnLst>
                          </p:cTn>
                        </p:par>
                        <p:par>
                          <p:cTn id="14" fill="hold" nodeType="afterGroup">
                            <p:stCondLst>
                              <p:cond delay="3000"/>
                            </p:stCondLst>
                            <p:childTnLst>
                              <p:par>
                                <p:cTn id="15" presetID="9" presetClass="entr" presetSubtype="0" fill="hold" grpId="0" nodeType="after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dissolve">
                                      <p:cBhvr>
                                        <p:cTn id="17" dur="500"/>
                                        <p:tgtEl>
                                          <p:spTgt spid="35"/>
                                        </p:tgtEl>
                                      </p:cBhvr>
                                    </p:animEffect>
                                  </p:childTnLst>
                                </p:cTn>
                              </p:par>
                            </p:childTnLst>
                          </p:cTn>
                        </p:par>
                        <p:par>
                          <p:cTn id="18" fill="hold" nodeType="afterGroup">
                            <p:stCondLst>
                              <p:cond delay="3500"/>
                            </p:stCondLst>
                            <p:childTnLst>
                              <p:par>
                                <p:cTn id="19" presetID="19" presetClass="emph" presetSubtype="0" fill="hold" grpId="1" nodeType="afterEffect">
                                  <p:stCondLst>
                                    <p:cond delay="0"/>
                                  </p:stCondLst>
                                  <p:childTnLst>
                                    <p:animClr clrSpc="rgb" dir="cw">
                                      <p:cBhvr override="childStyle">
                                        <p:cTn id="20" dur="500" fill="hold"/>
                                        <p:tgtEl>
                                          <p:spTgt spid="35"/>
                                        </p:tgtEl>
                                        <p:attrNameLst>
                                          <p:attrName>style.color</p:attrName>
                                        </p:attrNameLst>
                                      </p:cBhvr>
                                      <p:to>
                                        <a:schemeClr val="accent2"/>
                                      </p:to>
                                    </p:animClr>
                                    <p:animClr clrSpc="rgb" dir="cw">
                                      <p:cBhvr>
                                        <p:cTn id="21" dur="500" fill="hold"/>
                                        <p:tgtEl>
                                          <p:spTgt spid="35"/>
                                        </p:tgtEl>
                                        <p:attrNameLst>
                                          <p:attrName>fillcolor</p:attrName>
                                        </p:attrNameLst>
                                      </p:cBhvr>
                                      <p:to>
                                        <a:schemeClr val="accent2"/>
                                      </p:to>
                                    </p:animClr>
                                    <p:set>
                                      <p:cBhvr>
                                        <p:cTn id="22" dur="500" fill="hold"/>
                                        <p:tgtEl>
                                          <p:spTgt spid="35"/>
                                        </p:tgtEl>
                                        <p:attrNameLst>
                                          <p:attrName>fill.type</p:attrName>
                                        </p:attrNameLst>
                                      </p:cBhvr>
                                      <p:to>
                                        <p:strVal val="solid"/>
                                      </p:to>
                                    </p:set>
                                    <p:set>
                                      <p:cBhvr>
                                        <p:cTn id="23" dur="500" fill="hold"/>
                                        <p:tgtEl>
                                          <p:spTgt spid="35"/>
                                        </p:tgtEl>
                                        <p:attrNameLst>
                                          <p:attrName>fill.on</p:attrName>
                                        </p:attrNameLst>
                                      </p:cBhvr>
                                      <p:to>
                                        <p:strVal val="true"/>
                                      </p:to>
                                    </p:set>
                                  </p:childTnLst>
                                </p:cTn>
                              </p:par>
                            </p:childTnLst>
                          </p:cTn>
                        </p:par>
                        <p:par>
                          <p:cTn id="24" fill="hold" nodeType="afterGroup">
                            <p:stCondLst>
                              <p:cond delay="4000"/>
                            </p:stCondLst>
                            <p:childTnLst>
                              <p:par>
                                <p:cTn id="25" presetID="0" presetClass="path" presetSubtype="0" accel="50000" decel="50000" fill="hold" grpId="0" nodeType="afterEffect">
                                  <p:stCondLst>
                                    <p:cond delay="0"/>
                                  </p:stCondLst>
                                  <p:childTnLst>
                                    <p:animMotion origin="layout" path="M -0.01024 0.07407 L -0.07066 0.07245 L -0.07066 0.22129 L -0.07066 0.07407 L -0.01024 0.07407 Z " pathEditMode="relative" rAng="0" ptsTypes="AAAAA">
                                      <p:cBhvr>
                                        <p:cTn id="26" dur="3000" fill="hold"/>
                                        <p:tgtEl>
                                          <p:spTgt spid="25"/>
                                        </p:tgtEl>
                                        <p:attrNameLst>
                                          <p:attrName>ppt_x</p:attrName>
                                          <p:attrName>ppt_y</p:attrName>
                                        </p:attrNameLst>
                                      </p:cBhvr>
                                      <p:rCtr x="-3021" y="7269"/>
                                    </p:animMotion>
                                  </p:childTnLst>
                                </p:cTn>
                              </p:par>
                            </p:childTnLst>
                          </p:cTn>
                        </p:par>
                      </p:childTnLst>
                    </p:cTn>
                  </p:par>
                  <p:par>
                    <p:cTn id="27" fill="hold" nodeType="clickPar">
                      <p:stCondLst>
                        <p:cond delay="indefinite"/>
                      </p:stCondLst>
                      <p:childTnLst>
                        <p:par>
                          <p:cTn id="28" fill="hold" nodeType="withGroup">
                            <p:stCondLst>
                              <p:cond delay="0"/>
                            </p:stCondLst>
                            <p:childTnLst>
                              <p:par>
                                <p:cTn id="29" presetID="0" presetClass="path" presetSubtype="0" accel="50000" decel="50000" fill="hold" grpId="0" nodeType="clickEffect">
                                  <p:stCondLst>
                                    <p:cond delay="0"/>
                                  </p:stCondLst>
                                  <p:childTnLst>
                                    <p:animMotion origin="layout" path="M -0.01111 0.07407 C -0.02048 0.07407 -0.02968 0.07407 -0.03906 0.07407 L -0.03906 0.21041 L -0.03906 0.07407 L -0.01111 0.07407 Z " pathEditMode="relative" ptsTypes="fAAAf">
                                      <p:cBhvr>
                                        <p:cTn id="30" dur="3000" fill="hold"/>
                                        <p:tgtEl>
                                          <p:spTgt spid="26"/>
                                        </p:tgtEl>
                                        <p:attrNameLst>
                                          <p:attrName>ppt_x</p:attrName>
                                          <p:attrName>ppt_y</p:attrName>
                                        </p:attrNameLst>
                                      </p:cBhvr>
                                    </p:animMotion>
                                  </p:childTnLst>
                                </p:cTn>
                              </p:par>
                            </p:childTnLst>
                          </p:cTn>
                        </p:par>
                        <p:par>
                          <p:cTn id="31" fill="hold" nodeType="afterGroup">
                            <p:stCondLst>
                              <p:cond delay="3000"/>
                            </p:stCondLst>
                            <p:childTnLst>
                              <p:par>
                                <p:cTn id="32" presetID="0" presetClass="path" presetSubtype="0" accel="50000" decel="50000" fill="hold" grpId="0" nodeType="afterEffect">
                                  <p:stCondLst>
                                    <p:cond delay="0"/>
                                  </p:stCondLst>
                                  <p:childTnLst>
                                    <p:animMotion origin="layout" path="M -0.01024 0.07407 L -0.07066 0.07245 L -0.07066 0.22129 L -0.07066 0.07407 L -0.01024 0.07407 Z " pathEditMode="relative" rAng="0" ptsTypes="AAAAA">
                                      <p:cBhvr>
                                        <p:cTn id="33" dur="3000" fill="hold"/>
                                        <p:tgtEl>
                                          <p:spTgt spid="27"/>
                                        </p:tgtEl>
                                        <p:attrNameLst>
                                          <p:attrName>ppt_x</p:attrName>
                                          <p:attrName>ppt_y</p:attrName>
                                        </p:attrNameLst>
                                      </p:cBhvr>
                                      <p:rCtr x="-3021" y="7269"/>
                                    </p:animMotion>
                                  </p:childTnLst>
                                </p:cTn>
                              </p:par>
                            </p:childTnLst>
                          </p:cTn>
                        </p:par>
                        <p:par>
                          <p:cTn id="34" fill="hold" nodeType="afterGroup">
                            <p:stCondLst>
                              <p:cond delay="6000"/>
                            </p:stCondLst>
                            <p:childTnLst>
                              <p:par>
                                <p:cTn id="35" presetID="9" presetClass="entr" presetSubtype="0" fill="hold" grpId="0" nodeType="afterEffect">
                                  <p:stCondLst>
                                    <p:cond delay="0"/>
                                  </p:stCondLst>
                                  <p:childTnLst>
                                    <p:set>
                                      <p:cBhvr>
                                        <p:cTn id="36" dur="1" fill="hold">
                                          <p:stCondLst>
                                            <p:cond delay="0"/>
                                          </p:stCondLst>
                                        </p:cTn>
                                        <p:tgtEl>
                                          <p:spTgt spid="34"/>
                                        </p:tgtEl>
                                        <p:attrNameLst>
                                          <p:attrName>style.visibility</p:attrName>
                                        </p:attrNameLst>
                                      </p:cBhvr>
                                      <p:to>
                                        <p:strVal val="visible"/>
                                      </p:to>
                                    </p:set>
                                    <p:animEffect transition="in" filter="dissolve">
                                      <p:cBhvr>
                                        <p:cTn id="37" dur="500"/>
                                        <p:tgtEl>
                                          <p:spTgt spid="34"/>
                                        </p:tgtEl>
                                      </p:cBhvr>
                                    </p:animEffect>
                                  </p:childTnLst>
                                </p:cTn>
                              </p:par>
                            </p:childTnLst>
                          </p:cTn>
                        </p:par>
                        <p:par>
                          <p:cTn id="38" fill="hold" nodeType="afterGroup">
                            <p:stCondLst>
                              <p:cond delay="6500"/>
                            </p:stCondLst>
                            <p:childTnLst>
                              <p:par>
                                <p:cTn id="39" presetID="19" presetClass="emph" presetSubtype="0" fill="hold" grpId="1" nodeType="afterEffect">
                                  <p:stCondLst>
                                    <p:cond delay="0"/>
                                  </p:stCondLst>
                                  <p:childTnLst>
                                    <p:animClr clrSpc="rgb" dir="cw">
                                      <p:cBhvr override="childStyle">
                                        <p:cTn id="40" dur="500" fill="hold"/>
                                        <p:tgtEl>
                                          <p:spTgt spid="34"/>
                                        </p:tgtEl>
                                        <p:attrNameLst>
                                          <p:attrName>style.color</p:attrName>
                                        </p:attrNameLst>
                                      </p:cBhvr>
                                      <p:to>
                                        <a:srgbClr val="CC0000"/>
                                      </p:to>
                                    </p:animClr>
                                    <p:animClr clrSpc="rgb" dir="cw">
                                      <p:cBhvr>
                                        <p:cTn id="41" dur="500" fill="hold"/>
                                        <p:tgtEl>
                                          <p:spTgt spid="34"/>
                                        </p:tgtEl>
                                        <p:attrNameLst>
                                          <p:attrName>fillcolor</p:attrName>
                                        </p:attrNameLst>
                                      </p:cBhvr>
                                      <p:to>
                                        <a:srgbClr val="CC0000"/>
                                      </p:to>
                                    </p:animClr>
                                    <p:set>
                                      <p:cBhvr>
                                        <p:cTn id="42" dur="500" fill="hold"/>
                                        <p:tgtEl>
                                          <p:spTgt spid="34"/>
                                        </p:tgtEl>
                                        <p:attrNameLst>
                                          <p:attrName>fill.type</p:attrName>
                                        </p:attrNameLst>
                                      </p:cBhvr>
                                      <p:to>
                                        <p:strVal val="solid"/>
                                      </p:to>
                                    </p:set>
                                    <p:set>
                                      <p:cBhvr>
                                        <p:cTn id="43" dur="500" fill="hold"/>
                                        <p:tgtEl>
                                          <p:spTgt spid="34"/>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14" grpId="0" animBg="1"/>
      <p:bldP spid="24" grpId="0" animBg="1"/>
      <p:bldP spid="26" grpId="0" animBg="1"/>
      <p:bldP spid="27" grpId="0" animBg="1"/>
      <p:bldP spid="34" grpId="0" animBg="1"/>
      <p:bldP spid="34" grpId="1" animBg="1"/>
      <p:bldP spid="35" grpId="0" animBg="1"/>
      <p:bldP spid="35" grpId="1" animBg="1"/>
      <p:bldP spid="2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a:extLst>
              <a:ext uri="{FF2B5EF4-FFF2-40B4-BE49-F238E27FC236}">
                <a16:creationId xmlns:a16="http://schemas.microsoft.com/office/drawing/2014/main" id="{2737B863-580C-49CF-BA6A-32CBF5A040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33375"/>
            <a:ext cx="91440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7" name="Picture 3">
            <a:extLst>
              <a:ext uri="{FF2B5EF4-FFF2-40B4-BE49-F238E27FC236}">
                <a16:creationId xmlns:a16="http://schemas.microsoft.com/office/drawing/2014/main" id="{35E00FEA-4CD6-4327-88EB-79145F8ECD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2663" y="6024564"/>
            <a:ext cx="10298113" cy="57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85DC85FC-38C5-4972-A97D-31D451E17732}"/>
              </a:ext>
            </a:extLst>
          </p:cNvPr>
          <p:cNvSpPr txBox="1">
            <a:spLocks noChangeArrowheads="1"/>
          </p:cNvSpPr>
          <p:nvPr/>
        </p:nvSpPr>
        <p:spPr bwMode="auto">
          <a:xfrm>
            <a:off x="1992314" y="1196976"/>
            <a:ext cx="2016125" cy="3692525"/>
          </a:xfrm>
          <a:prstGeom prst="rect">
            <a:avLst/>
          </a:prstGeom>
          <a:solidFill>
            <a:srgbClr val="92D050">
              <a:alpha val="63921"/>
            </a:srgbClr>
          </a:solidFill>
          <a:ln w="28575">
            <a:solidFill>
              <a:srgbClr val="336600"/>
            </a:solidFill>
            <a:prstDash val="lgDashDotDot"/>
            <a:miter lim="800000"/>
            <a:headEnd/>
            <a:tailEnd/>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Sifat Asam, basa, atau Netral garam yang tersusun dari asam lemah dan basa lemah bergantung pada Nilai pH. Nilai pH bergantung pada Ka (tetapan ionisasi asam lemah) dan Kb (tetapan ionisasi basa lemah).</a:t>
            </a:r>
          </a:p>
        </p:txBody>
      </p:sp>
      <p:sp>
        <p:nvSpPr>
          <p:cNvPr id="5" name="Rounded Rectangle 4">
            <a:extLst>
              <a:ext uri="{FF2B5EF4-FFF2-40B4-BE49-F238E27FC236}">
                <a16:creationId xmlns:a16="http://schemas.microsoft.com/office/drawing/2014/main" id="{41568B1E-7ED8-4EF1-8A7E-FA5798448EFC}"/>
              </a:ext>
            </a:extLst>
          </p:cNvPr>
          <p:cNvSpPr/>
          <p:nvPr/>
        </p:nvSpPr>
        <p:spPr>
          <a:xfrm>
            <a:off x="4295776" y="1916113"/>
            <a:ext cx="4968875" cy="792162"/>
          </a:xfrm>
          <a:prstGeom prst="roundRect">
            <a:avLst/>
          </a:prstGeom>
          <a:noFill/>
          <a:ln>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6" name="TextBox 5">
            <a:extLst>
              <a:ext uri="{FF2B5EF4-FFF2-40B4-BE49-F238E27FC236}">
                <a16:creationId xmlns:a16="http://schemas.microsoft.com/office/drawing/2014/main" id="{3E216DD8-1EB5-4B31-8705-F7BE2D3837B3}"/>
              </a:ext>
            </a:extLst>
          </p:cNvPr>
          <p:cNvSpPr txBox="1">
            <a:spLocks noChangeArrowheads="1"/>
          </p:cNvSpPr>
          <p:nvPr/>
        </p:nvSpPr>
        <p:spPr bwMode="auto">
          <a:xfrm>
            <a:off x="4486275" y="1982788"/>
            <a:ext cx="468153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Bila </a:t>
            </a:r>
            <a:r>
              <a:rPr lang="id-ID" altLang="en-US" u="sng">
                <a:latin typeface="Arial" panose="020B0604020202020204" pitchFamily="34" charset="0"/>
              </a:rPr>
              <a:t>Ka &gt; Kb</a:t>
            </a:r>
            <a:r>
              <a:rPr lang="id-ID" altLang="en-US">
                <a:latin typeface="Arial" panose="020B0604020202020204" pitchFamily="34" charset="0"/>
              </a:rPr>
              <a:t> maka, [H+] &gt; [OH-] dan maka nilai pH &lt; 7 dan sifat larutan adalah </a:t>
            </a:r>
            <a:r>
              <a:rPr lang="id-ID" altLang="en-US" u="sng">
                <a:latin typeface="Arial" panose="020B0604020202020204" pitchFamily="34" charset="0"/>
              </a:rPr>
              <a:t>Asam</a:t>
            </a:r>
            <a:r>
              <a:rPr lang="id-ID" altLang="en-US">
                <a:latin typeface="Arial" panose="020B0604020202020204" pitchFamily="34" charset="0"/>
              </a:rPr>
              <a:t>.</a:t>
            </a:r>
          </a:p>
        </p:txBody>
      </p:sp>
      <p:sp>
        <p:nvSpPr>
          <p:cNvPr id="7" name="Rounded Rectangle 6">
            <a:extLst>
              <a:ext uri="{FF2B5EF4-FFF2-40B4-BE49-F238E27FC236}">
                <a16:creationId xmlns:a16="http://schemas.microsoft.com/office/drawing/2014/main" id="{59A0D438-18E7-4FC7-9825-A1ED749B2C85}"/>
              </a:ext>
            </a:extLst>
          </p:cNvPr>
          <p:cNvSpPr/>
          <p:nvPr/>
        </p:nvSpPr>
        <p:spPr>
          <a:xfrm>
            <a:off x="4656139" y="2781301"/>
            <a:ext cx="4968875" cy="792163"/>
          </a:xfrm>
          <a:prstGeom prst="roundRect">
            <a:avLst/>
          </a:prstGeom>
          <a:noFill/>
          <a:ln>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8" name="TextBox 7">
            <a:extLst>
              <a:ext uri="{FF2B5EF4-FFF2-40B4-BE49-F238E27FC236}">
                <a16:creationId xmlns:a16="http://schemas.microsoft.com/office/drawing/2014/main" id="{8BDD3CEE-A6E3-4BD5-AD0A-CE8A3F65BF47}"/>
              </a:ext>
            </a:extLst>
          </p:cNvPr>
          <p:cNvSpPr txBox="1">
            <a:spLocks noChangeArrowheads="1"/>
          </p:cNvSpPr>
          <p:nvPr/>
        </p:nvSpPr>
        <p:spPr bwMode="auto">
          <a:xfrm>
            <a:off x="4846639" y="2846388"/>
            <a:ext cx="46815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Bila </a:t>
            </a:r>
            <a:r>
              <a:rPr lang="id-ID" altLang="en-US" u="sng">
                <a:latin typeface="Arial" panose="020B0604020202020204" pitchFamily="34" charset="0"/>
              </a:rPr>
              <a:t>Ka = Kb </a:t>
            </a:r>
            <a:r>
              <a:rPr lang="id-ID" altLang="en-US">
                <a:latin typeface="Arial" panose="020B0604020202020204" pitchFamily="34" charset="0"/>
              </a:rPr>
              <a:t>maka, [H+] = [OH-] dan maka nilai pH = 7 dan sifat larutan adalah </a:t>
            </a:r>
            <a:r>
              <a:rPr lang="id-ID" altLang="en-US" u="sng">
                <a:latin typeface="Arial" panose="020B0604020202020204" pitchFamily="34" charset="0"/>
              </a:rPr>
              <a:t>Netral</a:t>
            </a:r>
            <a:r>
              <a:rPr lang="id-ID" altLang="en-US">
                <a:latin typeface="Arial" panose="020B0604020202020204" pitchFamily="34" charset="0"/>
              </a:rPr>
              <a:t>.</a:t>
            </a:r>
          </a:p>
        </p:txBody>
      </p:sp>
      <p:sp>
        <p:nvSpPr>
          <p:cNvPr id="9" name="Rounded Rectangle 8">
            <a:extLst>
              <a:ext uri="{FF2B5EF4-FFF2-40B4-BE49-F238E27FC236}">
                <a16:creationId xmlns:a16="http://schemas.microsoft.com/office/drawing/2014/main" id="{40F424E4-1AE3-469C-81A2-A9988FDC6D4C}"/>
              </a:ext>
            </a:extLst>
          </p:cNvPr>
          <p:cNvSpPr/>
          <p:nvPr/>
        </p:nvSpPr>
        <p:spPr>
          <a:xfrm>
            <a:off x="5016500" y="3644901"/>
            <a:ext cx="4967288" cy="792163"/>
          </a:xfrm>
          <a:prstGeom prst="roundRect">
            <a:avLst/>
          </a:prstGeom>
          <a:noFill/>
          <a:ln>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0" name="TextBox 9">
            <a:extLst>
              <a:ext uri="{FF2B5EF4-FFF2-40B4-BE49-F238E27FC236}">
                <a16:creationId xmlns:a16="http://schemas.microsoft.com/office/drawing/2014/main" id="{CA909ECD-112C-404F-B049-7FCA73400F8D}"/>
              </a:ext>
            </a:extLst>
          </p:cNvPr>
          <p:cNvSpPr txBox="1">
            <a:spLocks noChangeArrowheads="1"/>
          </p:cNvSpPr>
          <p:nvPr/>
        </p:nvSpPr>
        <p:spPr bwMode="auto">
          <a:xfrm>
            <a:off x="5207000" y="3711576"/>
            <a:ext cx="46799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Bila </a:t>
            </a:r>
            <a:r>
              <a:rPr lang="id-ID" altLang="en-US" u="sng">
                <a:latin typeface="Arial" panose="020B0604020202020204" pitchFamily="34" charset="0"/>
              </a:rPr>
              <a:t>Ka &lt; Kb </a:t>
            </a:r>
            <a:r>
              <a:rPr lang="id-ID" altLang="en-US">
                <a:latin typeface="Arial" panose="020B0604020202020204" pitchFamily="34" charset="0"/>
              </a:rPr>
              <a:t>maka, [H+] &lt; [OH-] dan maka nilai pH &gt; 7 dan sifat larutan adalah </a:t>
            </a:r>
            <a:r>
              <a:rPr lang="id-ID" altLang="en-US" u="sng">
                <a:latin typeface="Arial" panose="020B0604020202020204" pitchFamily="34" charset="0"/>
              </a:rPr>
              <a:t>Basa</a:t>
            </a:r>
            <a:r>
              <a:rPr lang="id-ID" altLang="en-US">
                <a:latin typeface="Arial" panose="020B0604020202020204" pitchFamily="34" charset="0"/>
              </a:rPr>
              <a:t>.</a:t>
            </a:r>
          </a:p>
        </p:txBody>
      </p:sp>
      <p:sp>
        <p:nvSpPr>
          <p:cNvPr id="11" name="Rectangle 10">
            <a:extLst>
              <a:ext uri="{FF2B5EF4-FFF2-40B4-BE49-F238E27FC236}">
                <a16:creationId xmlns:a16="http://schemas.microsoft.com/office/drawing/2014/main" id="{D44A3355-043A-4451-98D4-243A4F8C107E}"/>
              </a:ext>
            </a:extLst>
          </p:cNvPr>
          <p:cNvSpPr/>
          <p:nvPr/>
        </p:nvSpPr>
        <p:spPr>
          <a:xfrm rot="1726207">
            <a:off x="1412876" y="6305550"/>
            <a:ext cx="1389063"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2" name="Rectangle 11">
            <a:extLst>
              <a:ext uri="{FF2B5EF4-FFF2-40B4-BE49-F238E27FC236}">
                <a16:creationId xmlns:a16="http://schemas.microsoft.com/office/drawing/2014/main" id="{77183816-C80F-4DE2-B1F9-17AE1C1FC651}"/>
              </a:ext>
            </a:extLst>
          </p:cNvPr>
          <p:cNvSpPr/>
          <p:nvPr/>
        </p:nvSpPr>
        <p:spPr>
          <a:xfrm rot="1726207">
            <a:off x="1103312" y="6284914"/>
            <a:ext cx="1419226" cy="460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3" name="Rectangle 12">
            <a:extLst>
              <a:ext uri="{FF2B5EF4-FFF2-40B4-BE49-F238E27FC236}">
                <a16:creationId xmlns:a16="http://schemas.microsoft.com/office/drawing/2014/main" id="{90F9738F-507E-4C06-8BF9-88C54BFC6DD2}"/>
              </a:ext>
            </a:extLst>
          </p:cNvPr>
          <p:cNvSpPr/>
          <p:nvPr/>
        </p:nvSpPr>
        <p:spPr>
          <a:xfrm rot="1726207">
            <a:off x="963613" y="6350000"/>
            <a:ext cx="1447801"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pic>
        <p:nvPicPr>
          <p:cNvPr id="14" name="Gambar 13">
            <a:extLst>
              <a:ext uri="{FF2B5EF4-FFF2-40B4-BE49-F238E27FC236}">
                <a16:creationId xmlns:a16="http://schemas.microsoft.com/office/drawing/2014/main" id="{BA19A084-C330-4E36-B661-1589E7477260}"/>
              </a:ext>
            </a:extLst>
          </p:cNvPr>
          <p:cNvPicPr>
            <a:picLocks noChangeAspect="1"/>
          </p:cNvPicPr>
          <p:nvPr/>
        </p:nvPicPr>
        <p:blipFill rotWithShape="1">
          <a:blip r:embed="rId4">
            <a:extLst>
              <a:ext uri="{28A0092B-C50C-407E-A947-70E740481C1C}">
                <a14:useLocalDpi xmlns:a14="http://schemas.microsoft.com/office/drawing/2010/main" val="0"/>
              </a:ext>
            </a:extLst>
          </a:blip>
          <a:srcRect t="19"/>
          <a:stretch/>
        </p:blipFill>
        <p:spPr>
          <a:xfrm>
            <a:off x="20" y="10"/>
            <a:ext cx="12191980" cy="685799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slide(fromBottom)">
                                      <p:cBhvr>
                                        <p:cTn id="14" dur="500"/>
                                        <p:tgtEl>
                                          <p:spTgt spid="5"/>
                                        </p:tgtEl>
                                      </p:cBhvr>
                                    </p:animEffect>
                                  </p:childTnLst>
                                </p:cTn>
                              </p:par>
                              <p:par>
                                <p:cTn id="15" presetID="12" presetClass="entr" presetSubtype="4"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slide(fromBottom)">
                                      <p:cBhvr>
                                        <p:cTn id="17" dur="500"/>
                                        <p:tgtEl>
                                          <p:spTgt spid="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slide(fromBottom)">
                                      <p:cBhvr>
                                        <p:cTn id="22" dur="500"/>
                                        <p:tgtEl>
                                          <p:spTgt spid="7"/>
                                        </p:tgtEl>
                                      </p:cBhvr>
                                    </p:animEffect>
                                  </p:childTnLst>
                                </p:cTn>
                              </p:par>
                              <p:par>
                                <p:cTn id="23" presetID="12" presetClass="entr" presetSubtype="4"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slide(fromBottom)">
                                      <p:cBhvr>
                                        <p:cTn id="25" dur="500"/>
                                        <p:tgtEl>
                                          <p:spTgt spid="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slide(fromBottom)">
                                      <p:cBhvr>
                                        <p:cTn id="30" dur="500"/>
                                        <p:tgtEl>
                                          <p:spTgt spid="9"/>
                                        </p:tgtEl>
                                      </p:cBhvr>
                                    </p:animEffect>
                                  </p:childTnLst>
                                </p:cTn>
                              </p:par>
                              <p:par>
                                <p:cTn id="31" presetID="12" presetClass="entr" presetSubtype="4"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slide(fromBottom)">
                                      <p:cBhvr>
                                        <p:cTn id="3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animBg="1"/>
      <p:bldP spid="8" grpId="0"/>
      <p:bldP spid="9" grpId="0" animBg="1"/>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a:extLst>
              <a:ext uri="{FF2B5EF4-FFF2-40B4-BE49-F238E27FC236}">
                <a16:creationId xmlns:a16="http://schemas.microsoft.com/office/drawing/2014/main" id="{2E162506-64A2-4156-90E8-9310212BA2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33375"/>
            <a:ext cx="91440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1" name="Picture 3">
            <a:extLst>
              <a:ext uri="{FF2B5EF4-FFF2-40B4-BE49-F238E27FC236}">
                <a16:creationId xmlns:a16="http://schemas.microsoft.com/office/drawing/2014/main" id="{CB21EE63-C109-4D5A-9B13-91C7104FBF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2663" y="6024564"/>
            <a:ext cx="10298113" cy="57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0B337218-955A-4DC3-B31D-28BD0AC29962}"/>
              </a:ext>
            </a:extLst>
          </p:cNvPr>
          <p:cNvSpPr txBox="1">
            <a:spLocks noChangeArrowheads="1"/>
          </p:cNvSpPr>
          <p:nvPr/>
        </p:nvSpPr>
        <p:spPr bwMode="auto">
          <a:xfrm>
            <a:off x="3216275" y="1924050"/>
            <a:ext cx="7056438"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Garam CH</a:t>
            </a:r>
            <a:r>
              <a:rPr lang="id-ID" altLang="en-US" baseline="-25000">
                <a:latin typeface="Arial" panose="020B0604020202020204" pitchFamily="34" charset="0"/>
              </a:rPr>
              <a:t>3</a:t>
            </a:r>
            <a:r>
              <a:rPr lang="id-ID" altLang="en-US">
                <a:latin typeface="Arial" panose="020B0604020202020204" pitchFamily="34" charset="0"/>
              </a:rPr>
              <a:t>COONH</a:t>
            </a:r>
            <a:r>
              <a:rPr lang="id-ID" altLang="en-US" baseline="-25000">
                <a:latin typeface="Arial" panose="020B0604020202020204" pitchFamily="34" charset="0"/>
              </a:rPr>
              <a:t>4</a:t>
            </a:r>
            <a:r>
              <a:rPr lang="id-ID" altLang="en-US">
                <a:latin typeface="Arial" panose="020B0604020202020204" pitchFamily="34" charset="0"/>
              </a:rPr>
              <a:t> yang tersusun dari CH</a:t>
            </a:r>
            <a:r>
              <a:rPr lang="id-ID" altLang="en-US" baseline="-25000">
                <a:latin typeface="Arial" panose="020B0604020202020204" pitchFamily="34" charset="0"/>
              </a:rPr>
              <a:t>3</a:t>
            </a:r>
            <a:r>
              <a:rPr lang="id-ID" altLang="en-US">
                <a:latin typeface="Arial" panose="020B0604020202020204" pitchFamily="34" charset="0"/>
              </a:rPr>
              <a:t>COOH (asam lemah) dan NH</a:t>
            </a:r>
            <a:r>
              <a:rPr lang="id-ID" altLang="en-US" baseline="-25000">
                <a:latin typeface="Arial" panose="020B0604020202020204" pitchFamily="34" charset="0"/>
              </a:rPr>
              <a:t>4</a:t>
            </a:r>
            <a:r>
              <a:rPr lang="id-ID" altLang="en-US">
                <a:latin typeface="Arial" panose="020B0604020202020204" pitchFamily="34" charset="0"/>
              </a:rPr>
              <a:t>OH (basa lemah).</a:t>
            </a:r>
          </a:p>
          <a:p>
            <a:pPr eaLnBrk="1" hangingPunct="1"/>
            <a:r>
              <a:rPr lang="id-ID" altLang="en-US">
                <a:latin typeface="Arial" panose="020B0604020202020204" pitchFamily="34" charset="0"/>
              </a:rPr>
              <a:t>CH</a:t>
            </a:r>
            <a:r>
              <a:rPr lang="id-ID" altLang="en-US" baseline="-25000">
                <a:latin typeface="Arial" panose="020B0604020202020204" pitchFamily="34" charset="0"/>
              </a:rPr>
              <a:t>3</a:t>
            </a:r>
            <a:r>
              <a:rPr lang="id-ID" altLang="en-US">
                <a:latin typeface="Arial" panose="020B0604020202020204" pitchFamily="34" charset="0"/>
              </a:rPr>
              <a:t>COONH</a:t>
            </a:r>
            <a:r>
              <a:rPr lang="id-ID" altLang="en-US" baseline="-25000">
                <a:latin typeface="Arial" panose="020B0604020202020204" pitchFamily="34" charset="0"/>
              </a:rPr>
              <a:t>4 </a:t>
            </a:r>
            <a:r>
              <a:rPr lang="id-ID" altLang="en-US">
                <a:latin typeface="Arial" panose="020B0604020202020204" pitchFamily="34" charset="0"/>
              </a:rPr>
              <a:t>→ CH</a:t>
            </a:r>
            <a:r>
              <a:rPr lang="id-ID" altLang="en-US" baseline="-25000">
                <a:latin typeface="Arial" panose="020B0604020202020204" pitchFamily="34" charset="0"/>
              </a:rPr>
              <a:t>3</a:t>
            </a:r>
            <a:r>
              <a:rPr lang="id-ID" altLang="en-US">
                <a:latin typeface="Arial" panose="020B0604020202020204" pitchFamily="34" charset="0"/>
              </a:rPr>
              <a:t>COO</a:t>
            </a:r>
            <a:r>
              <a:rPr lang="id-ID" altLang="en-US" baseline="30000">
                <a:latin typeface="Arial" panose="020B0604020202020204" pitchFamily="34" charset="0"/>
              </a:rPr>
              <a:t>-</a:t>
            </a:r>
            <a:r>
              <a:rPr lang="id-ID" altLang="en-US">
                <a:latin typeface="Arial" panose="020B0604020202020204" pitchFamily="34" charset="0"/>
              </a:rPr>
              <a:t> + NH</a:t>
            </a:r>
            <a:r>
              <a:rPr lang="id-ID" altLang="en-US" baseline="-25000">
                <a:latin typeface="Arial" panose="020B0604020202020204" pitchFamily="34" charset="0"/>
              </a:rPr>
              <a:t>4</a:t>
            </a:r>
            <a:r>
              <a:rPr lang="id-ID" altLang="en-US" baseline="30000">
                <a:latin typeface="Arial" panose="020B0604020202020204" pitchFamily="34" charset="0"/>
              </a:rPr>
              <a:t>+</a:t>
            </a:r>
            <a:endParaRPr lang="id-ID" altLang="en-US">
              <a:latin typeface="Arial" panose="020B0604020202020204" pitchFamily="34" charset="0"/>
            </a:endParaRPr>
          </a:p>
          <a:p>
            <a:pPr eaLnBrk="1" hangingPunct="1"/>
            <a:r>
              <a:rPr lang="id-ID" altLang="en-US">
                <a:latin typeface="Arial" panose="020B0604020202020204" pitchFamily="34" charset="0"/>
              </a:rPr>
              <a:t>CH</a:t>
            </a:r>
            <a:r>
              <a:rPr lang="id-ID" altLang="en-US" baseline="-25000">
                <a:latin typeface="Arial" panose="020B0604020202020204" pitchFamily="34" charset="0"/>
              </a:rPr>
              <a:t>3</a:t>
            </a:r>
            <a:r>
              <a:rPr lang="id-ID" altLang="en-US">
                <a:latin typeface="Arial" panose="020B0604020202020204" pitchFamily="34" charset="0"/>
              </a:rPr>
              <a:t>COO</a:t>
            </a:r>
            <a:r>
              <a:rPr lang="id-ID" altLang="en-US" baseline="30000">
                <a:latin typeface="Arial" panose="020B0604020202020204" pitchFamily="34" charset="0"/>
              </a:rPr>
              <a:t>-</a:t>
            </a:r>
            <a:r>
              <a:rPr lang="id-ID" altLang="en-US">
                <a:latin typeface="Arial" panose="020B0604020202020204" pitchFamily="34" charset="0"/>
              </a:rPr>
              <a:t> dan NH</a:t>
            </a:r>
            <a:r>
              <a:rPr lang="id-ID" altLang="en-US" baseline="-25000">
                <a:latin typeface="Arial" panose="020B0604020202020204" pitchFamily="34" charset="0"/>
              </a:rPr>
              <a:t>4</a:t>
            </a:r>
            <a:r>
              <a:rPr lang="id-ID" altLang="en-US" baseline="30000">
                <a:latin typeface="Arial" panose="020B0604020202020204" pitchFamily="34" charset="0"/>
              </a:rPr>
              <a:t>+</a:t>
            </a:r>
            <a:r>
              <a:rPr lang="id-ID" altLang="en-US">
                <a:latin typeface="Arial" panose="020B0604020202020204" pitchFamily="34" charset="0"/>
              </a:rPr>
              <a:t>  akan terhidrolisis.</a:t>
            </a:r>
          </a:p>
          <a:p>
            <a:pPr eaLnBrk="1" hangingPunct="1"/>
            <a:r>
              <a:rPr lang="id-ID" altLang="en-US">
                <a:latin typeface="Arial" panose="020B0604020202020204" pitchFamily="34" charset="0"/>
              </a:rPr>
              <a:t>CH</a:t>
            </a:r>
            <a:r>
              <a:rPr lang="id-ID" altLang="en-US" baseline="-25000">
                <a:latin typeface="Arial" panose="020B0604020202020204" pitchFamily="34" charset="0"/>
              </a:rPr>
              <a:t>3</a:t>
            </a:r>
            <a:r>
              <a:rPr lang="id-ID" altLang="en-US">
                <a:latin typeface="Arial" panose="020B0604020202020204" pitchFamily="34" charset="0"/>
              </a:rPr>
              <a:t>COO</a:t>
            </a:r>
            <a:r>
              <a:rPr lang="id-ID" altLang="en-US" baseline="30000">
                <a:latin typeface="Arial" panose="020B0604020202020204" pitchFamily="34" charset="0"/>
              </a:rPr>
              <a:t>-</a:t>
            </a:r>
            <a:r>
              <a:rPr lang="id-ID" altLang="en-US">
                <a:latin typeface="Arial" panose="020B0604020202020204" pitchFamily="34" charset="0"/>
              </a:rPr>
              <a:t>  +  NH</a:t>
            </a:r>
            <a:r>
              <a:rPr lang="id-ID" altLang="en-US" baseline="-25000">
                <a:latin typeface="Arial" panose="020B0604020202020204" pitchFamily="34" charset="0"/>
              </a:rPr>
              <a:t>4</a:t>
            </a:r>
            <a:r>
              <a:rPr lang="id-ID" altLang="en-US" baseline="30000">
                <a:latin typeface="Arial" panose="020B0604020202020204" pitchFamily="34" charset="0"/>
              </a:rPr>
              <a:t>+</a:t>
            </a:r>
            <a:r>
              <a:rPr lang="id-ID" altLang="en-US">
                <a:latin typeface="Arial" panose="020B0604020202020204" pitchFamily="34" charset="0"/>
              </a:rPr>
              <a:t>  + H</a:t>
            </a:r>
            <a:r>
              <a:rPr lang="id-ID" altLang="en-US" baseline="-25000">
                <a:latin typeface="Arial" panose="020B0604020202020204" pitchFamily="34" charset="0"/>
              </a:rPr>
              <a:t>2</a:t>
            </a:r>
            <a:r>
              <a:rPr lang="id-ID" altLang="en-US">
                <a:latin typeface="Arial" panose="020B0604020202020204" pitchFamily="34" charset="0"/>
              </a:rPr>
              <a:t>O ⇌ CH</a:t>
            </a:r>
            <a:r>
              <a:rPr lang="id-ID" altLang="en-US" baseline="-25000">
                <a:latin typeface="Arial" panose="020B0604020202020204" pitchFamily="34" charset="0"/>
              </a:rPr>
              <a:t>3</a:t>
            </a:r>
            <a:r>
              <a:rPr lang="id-ID" altLang="en-US">
                <a:latin typeface="Arial" panose="020B0604020202020204" pitchFamily="34" charset="0"/>
              </a:rPr>
              <a:t>COOH + NH</a:t>
            </a:r>
            <a:r>
              <a:rPr lang="id-ID" altLang="en-US" baseline="-25000">
                <a:latin typeface="Arial" panose="020B0604020202020204" pitchFamily="34" charset="0"/>
              </a:rPr>
              <a:t>4</a:t>
            </a:r>
            <a:r>
              <a:rPr lang="id-ID" altLang="en-US">
                <a:latin typeface="Arial" panose="020B0604020202020204" pitchFamily="34" charset="0"/>
              </a:rPr>
              <a:t>OH</a:t>
            </a:r>
          </a:p>
          <a:p>
            <a:pPr eaLnBrk="1" hangingPunct="1"/>
            <a:r>
              <a:rPr lang="id-ID" altLang="en-US">
                <a:latin typeface="Arial" panose="020B0604020202020204" pitchFamily="34" charset="0"/>
              </a:rPr>
              <a:t>CH</a:t>
            </a:r>
            <a:r>
              <a:rPr lang="id-ID" altLang="en-US" baseline="-25000">
                <a:latin typeface="Arial" panose="020B0604020202020204" pitchFamily="34" charset="0"/>
              </a:rPr>
              <a:t>3</a:t>
            </a:r>
            <a:r>
              <a:rPr lang="id-ID" altLang="en-US">
                <a:latin typeface="Arial" panose="020B0604020202020204" pitchFamily="34" charset="0"/>
              </a:rPr>
              <a:t>COO</a:t>
            </a:r>
            <a:r>
              <a:rPr lang="id-ID" altLang="en-US" baseline="30000">
                <a:latin typeface="Arial" panose="020B0604020202020204" pitchFamily="34" charset="0"/>
              </a:rPr>
              <a:t>-</a:t>
            </a:r>
            <a:r>
              <a:rPr lang="id-ID" altLang="en-US">
                <a:latin typeface="Arial" panose="020B0604020202020204" pitchFamily="34" charset="0"/>
              </a:rPr>
              <a:t> + H</a:t>
            </a:r>
            <a:r>
              <a:rPr lang="id-ID" altLang="en-US" baseline="-25000">
                <a:latin typeface="Arial" panose="020B0604020202020204" pitchFamily="34" charset="0"/>
              </a:rPr>
              <a:t>2</a:t>
            </a:r>
            <a:r>
              <a:rPr lang="id-ID" altLang="en-US">
                <a:latin typeface="Arial" panose="020B0604020202020204" pitchFamily="34" charset="0"/>
              </a:rPr>
              <a:t>O ⇌ CH</a:t>
            </a:r>
            <a:r>
              <a:rPr lang="id-ID" altLang="en-US" baseline="-25000">
                <a:latin typeface="Arial" panose="020B0604020202020204" pitchFamily="34" charset="0"/>
              </a:rPr>
              <a:t>3</a:t>
            </a:r>
            <a:r>
              <a:rPr lang="id-ID" altLang="en-US">
                <a:latin typeface="Arial" panose="020B0604020202020204" pitchFamily="34" charset="0"/>
              </a:rPr>
              <a:t>COOH + OH</a:t>
            </a:r>
            <a:r>
              <a:rPr lang="id-ID" altLang="en-US" baseline="30000">
                <a:latin typeface="Arial" panose="020B0604020202020204" pitchFamily="34" charset="0"/>
              </a:rPr>
              <a:t>-</a:t>
            </a:r>
            <a:endParaRPr lang="id-ID" altLang="en-US">
              <a:latin typeface="Arial" panose="020B0604020202020204" pitchFamily="34" charset="0"/>
            </a:endParaRPr>
          </a:p>
          <a:p>
            <a:pPr eaLnBrk="1" hangingPunct="1"/>
            <a:r>
              <a:rPr lang="id-ID" altLang="en-US">
                <a:latin typeface="Arial" panose="020B0604020202020204" pitchFamily="34" charset="0"/>
              </a:rPr>
              <a:t>NH</a:t>
            </a:r>
            <a:r>
              <a:rPr lang="id-ID" altLang="en-US" baseline="-25000">
                <a:latin typeface="Arial" panose="020B0604020202020204" pitchFamily="34" charset="0"/>
              </a:rPr>
              <a:t>4</a:t>
            </a:r>
            <a:r>
              <a:rPr lang="id-ID" altLang="en-US" baseline="30000">
                <a:latin typeface="Arial" panose="020B0604020202020204" pitchFamily="34" charset="0"/>
              </a:rPr>
              <a:t>+</a:t>
            </a:r>
            <a:r>
              <a:rPr lang="id-ID" altLang="en-US">
                <a:latin typeface="Arial" panose="020B0604020202020204" pitchFamily="34" charset="0"/>
              </a:rPr>
              <a:t> + H</a:t>
            </a:r>
            <a:r>
              <a:rPr lang="id-ID" altLang="en-US" baseline="-25000">
                <a:latin typeface="Arial" panose="020B0604020202020204" pitchFamily="34" charset="0"/>
              </a:rPr>
              <a:t>2</a:t>
            </a:r>
            <a:r>
              <a:rPr lang="id-ID" altLang="en-US">
                <a:latin typeface="Arial" panose="020B0604020202020204" pitchFamily="34" charset="0"/>
              </a:rPr>
              <a:t>O ⇌ NH</a:t>
            </a:r>
            <a:r>
              <a:rPr lang="id-ID" altLang="en-US" baseline="-25000">
                <a:latin typeface="Arial" panose="020B0604020202020204" pitchFamily="34" charset="0"/>
              </a:rPr>
              <a:t>4</a:t>
            </a:r>
            <a:r>
              <a:rPr lang="id-ID" altLang="en-US">
                <a:latin typeface="Arial" panose="020B0604020202020204" pitchFamily="34" charset="0"/>
              </a:rPr>
              <a:t>OH + H</a:t>
            </a:r>
            <a:r>
              <a:rPr lang="id-ID" altLang="en-US" baseline="30000">
                <a:latin typeface="Arial" panose="020B0604020202020204" pitchFamily="34" charset="0"/>
              </a:rPr>
              <a:t>+</a:t>
            </a:r>
            <a:endParaRPr lang="id-ID" altLang="en-US">
              <a:latin typeface="Arial" panose="020B0604020202020204" pitchFamily="34" charset="0"/>
            </a:endParaRPr>
          </a:p>
          <a:p>
            <a:pPr eaLnBrk="1" hangingPunct="1"/>
            <a:r>
              <a:rPr lang="id-ID" altLang="en-US">
                <a:latin typeface="Arial" panose="020B0604020202020204" pitchFamily="34" charset="0"/>
              </a:rPr>
              <a:t>Adanya ion H</a:t>
            </a:r>
            <a:r>
              <a:rPr lang="id-ID" altLang="en-US" baseline="30000">
                <a:latin typeface="Arial" panose="020B0604020202020204" pitchFamily="34" charset="0"/>
              </a:rPr>
              <a:t>+</a:t>
            </a:r>
            <a:r>
              <a:rPr lang="id-ID" altLang="en-US">
                <a:latin typeface="Arial" panose="020B0604020202020204" pitchFamily="34" charset="0"/>
              </a:rPr>
              <a:t> dan OH</a:t>
            </a:r>
            <a:r>
              <a:rPr lang="id-ID" altLang="en-US" baseline="30000">
                <a:latin typeface="Arial" panose="020B0604020202020204" pitchFamily="34" charset="0"/>
              </a:rPr>
              <a:t>- </a:t>
            </a:r>
            <a:r>
              <a:rPr lang="id-ID" altLang="en-US">
                <a:latin typeface="Arial" panose="020B0604020202020204" pitchFamily="34" charset="0"/>
              </a:rPr>
              <a:t>menunjukan bahwa larutan garam tersebut “Terhidrolisis Total (sempurna)”</a:t>
            </a:r>
          </a:p>
        </p:txBody>
      </p:sp>
      <p:sp>
        <p:nvSpPr>
          <p:cNvPr id="5" name="Hexagon 4">
            <a:extLst>
              <a:ext uri="{FF2B5EF4-FFF2-40B4-BE49-F238E27FC236}">
                <a16:creationId xmlns:a16="http://schemas.microsoft.com/office/drawing/2014/main" id="{5514ED44-24D7-4AC6-B184-3FB0250B9EFB}"/>
              </a:ext>
            </a:extLst>
          </p:cNvPr>
          <p:cNvSpPr/>
          <p:nvPr/>
        </p:nvSpPr>
        <p:spPr>
          <a:xfrm>
            <a:off x="2063750" y="1700213"/>
            <a:ext cx="1079500" cy="792162"/>
          </a:xfrm>
          <a:prstGeom prst="hexagon">
            <a:avLst/>
          </a:prstGeom>
          <a:solidFill>
            <a:srgbClr val="92D050"/>
          </a:solidFill>
          <a:ln>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6" name="TextBox 8">
            <a:extLst>
              <a:ext uri="{FF2B5EF4-FFF2-40B4-BE49-F238E27FC236}">
                <a16:creationId xmlns:a16="http://schemas.microsoft.com/office/drawing/2014/main" id="{4D99FEBA-5BCF-41EC-8989-899BB0F3F86F}"/>
              </a:ext>
            </a:extLst>
          </p:cNvPr>
          <p:cNvSpPr txBox="1">
            <a:spLocks noChangeArrowheads="1"/>
          </p:cNvSpPr>
          <p:nvPr/>
        </p:nvSpPr>
        <p:spPr bwMode="auto">
          <a:xfrm>
            <a:off x="2135188" y="1906589"/>
            <a:ext cx="10080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Contoh</a:t>
            </a:r>
          </a:p>
        </p:txBody>
      </p:sp>
      <p:sp>
        <p:nvSpPr>
          <p:cNvPr id="7" name="Rectangle 6">
            <a:extLst>
              <a:ext uri="{FF2B5EF4-FFF2-40B4-BE49-F238E27FC236}">
                <a16:creationId xmlns:a16="http://schemas.microsoft.com/office/drawing/2014/main" id="{EB15E983-C488-4C56-B96D-CE4CB8A64D61}"/>
              </a:ext>
            </a:extLst>
          </p:cNvPr>
          <p:cNvSpPr/>
          <p:nvPr/>
        </p:nvSpPr>
        <p:spPr>
          <a:xfrm rot="1726207">
            <a:off x="1412876" y="6305550"/>
            <a:ext cx="1389063"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8" name="Rectangle 7">
            <a:extLst>
              <a:ext uri="{FF2B5EF4-FFF2-40B4-BE49-F238E27FC236}">
                <a16:creationId xmlns:a16="http://schemas.microsoft.com/office/drawing/2014/main" id="{FBF7266E-A4F0-46BC-B55D-4378F276B2A6}"/>
              </a:ext>
            </a:extLst>
          </p:cNvPr>
          <p:cNvSpPr/>
          <p:nvPr/>
        </p:nvSpPr>
        <p:spPr>
          <a:xfrm rot="1726207">
            <a:off x="1103312" y="6284914"/>
            <a:ext cx="1419226" cy="460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9" name="Rectangle 8">
            <a:extLst>
              <a:ext uri="{FF2B5EF4-FFF2-40B4-BE49-F238E27FC236}">
                <a16:creationId xmlns:a16="http://schemas.microsoft.com/office/drawing/2014/main" id="{D36A6734-13B4-4A0E-B2A4-392180F660B1}"/>
              </a:ext>
            </a:extLst>
          </p:cNvPr>
          <p:cNvSpPr/>
          <p:nvPr/>
        </p:nvSpPr>
        <p:spPr>
          <a:xfrm rot="1726207">
            <a:off x="963613" y="6350000"/>
            <a:ext cx="1447801"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pic>
        <p:nvPicPr>
          <p:cNvPr id="10" name="Gambar 9">
            <a:extLst>
              <a:ext uri="{FF2B5EF4-FFF2-40B4-BE49-F238E27FC236}">
                <a16:creationId xmlns:a16="http://schemas.microsoft.com/office/drawing/2014/main" id="{F69AE667-AC0D-4147-8428-4EDA58D22E37}"/>
              </a:ext>
            </a:extLst>
          </p:cNvPr>
          <p:cNvPicPr>
            <a:picLocks noChangeAspect="1"/>
          </p:cNvPicPr>
          <p:nvPr/>
        </p:nvPicPr>
        <p:blipFill rotWithShape="1">
          <a:blip r:embed="rId4">
            <a:extLst>
              <a:ext uri="{28A0092B-C50C-407E-A947-70E740481C1C}">
                <a14:useLocalDpi xmlns:a14="http://schemas.microsoft.com/office/drawing/2010/main" val="0"/>
              </a:ext>
            </a:extLst>
          </a:blip>
          <a:srcRect t="19"/>
          <a:stretch/>
        </p:blipFill>
        <p:spPr>
          <a:xfrm>
            <a:off x="20" y="10"/>
            <a:ext cx="12191980" cy="685799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ox(in)">
                                      <p:cBhvr>
                                        <p:cTn id="10" dur="500"/>
                                        <p:tgtEl>
                                          <p:spTgt spid="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edge">
                                      <p:cBhvr>
                                        <p:cTn id="1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a:extLst>
              <a:ext uri="{FF2B5EF4-FFF2-40B4-BE49-F238E27FC236}">
                <a16:creationId xmlns:a16="http://schemas.microsoft.com/office/drawing/2014/main" id="{95AC17A2-2069-4299-9C64-3147C05B36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33375"/>
            <a:ext cx="91440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3">
            <a:extLst>
              <a:ext uri="{FF2B5EF4-FFF2-40B4-BE49-F238E27FC236}">
                <a16:creationId xmlns:a16="http://schemas.microsoft.com/office/drawing/2014/main" id="{80818AF4-DAC2-464B-8292-996541EBAE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2663" y="6024564"/>
            <a:ext cx="10298113" cy="57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F33CDB4B-5D7C-4EFF-93A1-1CC46624CC31}"/>
              </a:ext>
            </a:extLst>
          </p:cNvPr>
          <p:cNvSpPr/>
          <p:nvPr/>
        </p:nvSpPr>
        <p:spPr>
          <a:xfrm rot="1726207">
            <a:off x="1412876" y="6305550"/>
            <a:ext cx="1389063"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5" name="Rectangle 4">
            <a:extLst>
              <a:ext uri="{FF2B5EF4-FFF2-40B4-BE49-F238E27FC236}">
                <a16:creationId xmlns:a16="http://schemas.microsoft.com/office/drawing/2014/main" id="{A46A18FD-2E91-4C18-85DD-241022060523}"/>
              </a:ext>
            </a:extLst>
          </p:cNvPr>
          <p:cNvSpPr/>
          <p:nvPr/>
        </p:nvSpPr>
        <p:spPr>
          <a:xfrm rot="1726207">
            <a:off x="1103312" y="6284914"/>
            <a:ext cx="1419226" cy="460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6" name="Rectangle 5">
            <a:extLst>
              <a:ext uri="{FF2B5EF4-FFF2-40B4-BE49-F238E27FC236}">
                <a16:creationId xmlns:a16="http://schemas.microsoft.com/office/drawing/2014/main" id="{9255897F-850B-4F8C-813A-231072ECA31C}"/>
              </a:ext>
            </a:extLst>
          </p:cNvPr>
          <p:cNvSpPr/>
          <p:nvPr/>
        </p:nvSpPr>
        <p:spPr>
          <a:xfrm rot="1726207">
            <a:off x="963613" y="6350000"/>
            <a:ext cx="1447801"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3319" name="Rectangle 2">
            <a:extLst>
              <a:ext uri="{FF2B5EF4-FFF2-40B4-BE49-F238E27FC236}">
                <a16:creationId xmlns:a16="http://schemas.microsoft.com/office/drawing/2014/main" id="{5F542E48-9DC2-4691-B8FA-3D8F7F7619EA}"/>
              </a:ext>
            </a:extLst>
          </p:cNvPr>
          <p:cNvSpPr>
            <a:spLocks noGrp="1" noChangeArrowheads="1"/>
          </p:cNvSpPr>
          <p:nvPr>
            <p:ph type="title"/>
          </p:nvPr>
        </p:nvSpPr>
        <p:spPr>
          <a:xfrm>
            <a:off x="2559050" y="57151"/>
            <a:ext cx="6624638" cy="995363"/>
          </a:xfrm>
        </p:spPr>
        <p:txBody>
          <a:bodyPr/>
          <a:lstStyle/>
          <a:p>
            <a:r>
              <a:rPr lang="id-ID" altLang="en-US"/>
              <a:t>Latihan Soal</a:t>
            </a:r>
            <a:endParaRPr lang="fr-FR" altLang="en-US"/>
          </a:p>
        </p:txBody>
      </p:sp>
      <p:sp>
        <p:nvSpPr>
          <p:cNvPr id="13320" name="TextBox 8">
            <a:extLst>
              <a:ext uri="{FF2B5EF4-FFF2-40B4-BE49-F238E27FC236}">
                <a16:creationId xmlns:a16="http://schemas.microsoft.com/office/drawing/2014/main" id="{E454D138-AE31-4742-AD6E-38DE49EF0685}"/>
              </a:ext>
            </a:extLst>
          </p:cNvPr>
          <p:cNvSpPr txBox="1">
            <a:spLocks noChangeArrowheads="1"/>
          </p:cNvSpPr>
          <p:nvPr/>
        </p:nvSpPr>
        <p:spPr bwMode="auto">
          <a:xfrm>
            <a:off x="2566989" y="1630363"/>
            <a:ext cx="47529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a:latin typeface="Arial" panose="020B0604020202020204" pitchFamily="34" charset="0"/>
              </a:rPr>
              <a:t>Dengan mempertimbangkan kekuatan asam dan basa pembentuknya, ramalkan sifat larutan garam berikut</a:t>
            </a:r>
            <a:r>
              <a:rPr lang="id-ID" altLang="en-US">
                <a:latin typeface="Arial" panose="020B0604020202020204" pitchFamily="34" charset="0"/>
              </a:rPr>
              <a:t>!</a:t>
            </a:r>
          </a:p>
          <a:p>
            <a:pPr eaLnBrk="1" hangingPunct="1"/>
            <a:r>
              <a:rPr lang="en-US" altLang="en-US">
                <a:latin typeface="Arial" panose="020B0604020202020204" pitchFamily="34" charset="0"/>
              </a:rPr>
              <a:t>a. Na</a:t>
            </a:r>
            <a:r>
              <a:rPr lang="en-US" altLang="en-US" baseline="-25000">
                <a:latin typeface="Arial" panose="020B0604020202020204" pitchFamily="34" charset="0"/>
              </a:rPr>
              <a:t>2</a:t>
            </a:r>
            <a:r>
              <a:rPr lang="id-ID" altLang="en-US">
                <a:latin typeface="Arial" panose="020B0604020202020204" pitchFamily="34" charset="0"/>
              </a:rPr>
              <a:t>CO</a:t>
            </a:r>
            <a:r>
              <a:rPr lang="id-ID" altLang="en-US" baseline="-25000">
                <a:latin typeface="Arial" panose="020B0604020202020204" pitchFamily="34" charset="0"/>
              </a:rPr>
              <a:t>3</a:t>
            </a:r>
            <a:r>
              <a:rPr lang="en-US" altLang="en-US">
                <a:latin typeface="Arial" panose="020B0604020202020204" pitchFamily="34" charset="0"/>
              </a:rPr>
              <a:t>	b. Ca(NO</a:t>
            </a:r>
            <a:r>
              <a:rPr lang="en-US" altLang="en-US" baseline="-25000">
                <a:latin typeface="Arial" panose="020B0604020202020204" pitchFamily="34" charset="0"/>
              </a:rPr>
              <a:t>3</a:t>
            </a:r>
            <a:r>
              <a:rPr lang="en-US" altLang="en-US">
                <a:latin typeface="Arial" panose="020B0604020202020204" pitchFamily="34" charset="0"/>
              </a:rPr>
              <a:t>)</a:t>
            </a:r>
            <a:r>
              <a:rPr lang="en-US" altLang="en-US" baseline="-25000">
                <a:latin typeface="Arial" panose="020B0604020202020204" pitchFamily="34" charset="0"/>
              </a:rPr>
              <a:t>2</a:t>
            </a:r>
            <a:endParaRPr lang="id-ID" altLang="en-US">
              <a:latin typeface="Arial" panose="020B0604020202020204" pitchFamily="34" charset="0"/>
            </a:endParaRPr>
          </a:p>
        </p:txBody>
      </p:sp>
      <p:sp>
        <p:nvSpPr>
          <p:cNvPr id="13321" name="TextBox 9">
            <a:hlinkClick r:id="rId4" action="ppaction://hlinksldjump"/>
            <a:extLst>
              <a:ext uri="{FF2B5EF4-FFF2-40B4-BE49-F238E27FC236}">
                <a16:creationId xmlns:a16="http://schemas.microsoft.com/office/drawing/2014/main" id="{396F99AC-792A-4503-8A14-213788636515}"/>
              </a:ext>
            </a:extLst>
          </p:cNvPr>
          <p:cNvSpPr txBox="1">
            <a:spLocks noChangeArrowheads="1"/>
          </p:cNvSpPr>
          <p:nvPr/>
        </p:nvSpPr>
        <p:spPr bwMode="auto">
          <a:xfrm>
            <a:off x="2063750" y="1693863"/>
            <a:ext cx="503238" cy="368300"/>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id-ID" altLang="en-US">
                <a:latin typeface="Arial" panose="020B0604020202020204" pitchFamily="34" charset="0"/>
              </a:rPr>
              <a:t>1</a:t>
            </a:r>
          </a:p>
        </p:txBody>
      </p:sp>
      <p:sp>
        <p:nvSpPr>
          <p:cNvPr id="13322" name="TextBox 11">
            <a:extLst>
              <a:ext uri="{FF2B5EF4-FFF2-40B4-BE49-F238E27FC236}">
                <a16:creationId xmlns:a16="http://schemas.microsoft.com/office/drawing/2014/main" id="{80BF73F6-A807-4C93-A685-FF41730F856A}"/>
              </a:ext>
            </a:extLst>
          </p:cNvPr>
          <p:cNvSpPr txBox="1">
            <a:spLocks noChangeArrowheads="1"/>
          </p:cNvSpPr>
          <p:nvPr/>
        </p:nvSpPr>
        <p:spPr bwMode="auto">
          <a:xfrm>
            <a:off x="3359150" y="3070226"/>
            <a:ext cx="59055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Tuliskan reaksi hidrolisis larutan garam </a:t>
            </a:r>
            <a:r>
              <a:rPr lang="en-US" altLang="en-US">
                <a:latin typeface="Arial" panose="020B0604020202020204" pitchFamily="34" charset="0"/>
              </a:rPr>
              <a:t>CaCO</a:t>
            </a:r>
            <a:r>
              <a:rPr lang="en-US" altLang="en-US" baseline="-25000">
                <a:latin typeface="Arial" panose="020B0604020202020204" pitchFamily="34" charset="0"/>
              </a:rPr>
              <a:t>3</a:t>
            </a:r>
            <a:r>
              <a:rPr lang="id-ID" altLang="en-US" baseline="-25000">
                <a:latin typeface="Arial" panose="020B0604020202020204" pitchFamily="34" charset="0"/>
              </a:rPr>
              <a:t> </a:t>
            </a:r>
            <a:r>
              <a:rPr lang="id-ID" altLang="en-US">
                <a:latin typeface="Arial" panose="020B0604020202020204" pitchFamily="34" charset="0"/>
              </a:rPr>
              <a:t>dan tentukan apakah larutannya bersifat asam, basa, atau netral !</a:t>
            </a:r>
          </a:p>
        </p:txBody>
      </p:sp>
      <p:sp>
        <p:nvSpPr>
          <p:cNvPr id="13323" name="TextBox 12">
            <a:hlinkClick r:id="rId5" action="ppaction://hlinksldjump"/>
            <a:extLst>
              <a:ext uri="{FF2B5EF4-FFF2-40B4-BE49-F238E27FC236}">
                <a16:creationId xmlns:a16="http://schemas.microsoft.com/office/drawing/2014/main" id="{3EEBCA9A-320D-499E-83B2-CCB78BF44CFC}"/>
              </a:ext>
            </a:extLst>
          </p:cNvPr>
          <p:cNvSpPr txBox="1">
            <a:spLocks noChangeArrowheads="1"/>
          </p:cNvSpPr>
          <p:nvPr/>
        </p:nvSpPr>
        <p:spPr bwMode="auto">
          <a:xfrm>
            <a:off x="2855914" y="3133725"/>
            <a:ext cx="503237" cy="368300"/>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id-ID" altLang="en-US">
                <a:latin typeface="Arial" panose="020B0604020202020204" pitchFamily="34" charset="0"/>
              </a:rPr>
              <a:t>2</a:t>
            </a:r>
          </a:p>
        </p:txBody>
      </p:sp>
      <p:sp>
        <p:nvSpPr>
          <p:cNvPr id="13324" name="TextBox 13">
            <a:extLst>
              <a:ext uri="{FF2B5EF4-FFF2-40B4-BE49-F238E27FC236}">
                <a16:creationId xmlns:a16="http://schemas.microsoft.com/office/drawing/2014/main" id="{F00B8E0A-32F7-46A0-9EEC-D5FC7A3180C0}"/>
              </a:ext>
            </a:extLst>
          </p:cNvPr>
          <p:cNvSpPr txBox="1">
            <a:spLocks noChangeArrowheads="1"/>
          </p:cNvSpPr>
          <p:nvPr/>
        </p:nvSpPr>
        <p:spPr bwMode="auto">
          <a:xfrm>
            <a:off x="4008439" y="4222751"/>
            <a:ext cx="60483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Berapakah pH larutan Ca(CH3COO)</a:t>
            </a:r>
            <a:r>
              <a:rPr lang="id-ID" altLang="en-US" baseline="-25000">
                <a:latin typeface="Arial" panose="020B0604020202020204" pitchFamily="34" charset="0"/>
              </a:rPr>
              <a:t>2</a:t>
            </a:r>
            <a:r>
              <a:rPr lang="id-ID" altLang="en-US">
                <a:latin typeface="Arial" panose="020B0604020202020204" pitchFamily="34" charset="0"/>
              </a:rPr>
              <a:t> 0,1 M dan tulislah reaksi hidrolisisnya (K</a:t>
            </a:r>
            <a:r>
              <a:rPr lang="id-ID" altLang="en-US" baseline="-25000">
                <a:latin typeface="Arial" panose="020B0604020202020204" pitchFamily="34" charset="0"/>
              </a:rPr>
              <a:t>a</a:t>
            </a:r>
            <a:r>
              <a:rPr lang="id-ID" altLang="en-US">
                <a:latin typeface="Arial" panose="020B0604020202020204" pitchFamily="34" charset="0"/>
              </a:rPr>
              <a:t> CH3COOH = 1,0 x 10</a:t>
            </a:r>
            <a:r>
              <a:rPr lang="id-ID" altLang="en-US" baseline="30000">
                <a:latin typeface="Arial" panose="020B0604020202020204" pitchFamily="34" charset="0"/>
              </a:rPr>
              <a:t>-5</a:t>
            </a:r>
            <a:r>
              <a:rPr lang="id-ID" altLang="en-US">
                <a:latin typeface="Arial" panose="020B0604020202020204" pitchFamily="34" charset="0"/>
              </a:rPr>
              <a:t>) !</a:t>
            </a:r>
          </a:p>
        </p:txBody>
      </p:sp>
      <p:sp>
        <p:nvSpPr>
          <p:cNvPr id="13325" name="TextBox 14">
            <a:hlinkClick r:id="rId6" action="ppaction://hlinksldjump"/>
            <a:extLst>
              <a:ext uri="{FF2B5EF4-FFF2-40B4-BE49-F238E27FC236}">
                <a16:creationId xmlns:a16="http://schemas.microsoft.com/office/drawing/2014/main" id="{1BD318FB-C800-4741-874F-1124A09997D2}"/>
              </a:ext>
            </a:extLst>
          </p:cNvPr>
          <p:cNvSpPr txBox="1">
            <a:spLocks noChangeArrowheads="1"/>
          </p:cNvSpPr>
          <p:nvPr/>
        </p:nvSpPr>
        <p:spPr bwMode="auto">
          <a:xfrm>
            <a:off x="3503614" y="4357689"/>
            <a:ext cx="504825" cy="369887"/>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id-ID" altLang="en-US">
                <a:latin typeface="Arial" panose="020B0604020202020204" pitchFamily="34" charset="0"/>
              </a:rPr>
              <a:t>3</a:t>
            </a:r>
          </a:p>
        </p:txBody>
      </p:sp>
      <p:pic>
        <p:nvPicPr>
          <p:cNvPr id="14" name="Gambar 13">
            <a:extLst>
              <a:ext uri="{FF2B5EF4-FFF2-40B4-BE49-F238E27FC236}">
                <a16:creationId xmlns:a16="http://schemas.microsoft.com/office/drawing/2014/main" id="{864C282C-30B3-4491-AEA1-C8BA8CC1774D}"/>
              </a:ext>
            </a:extLst>
          </p:cNvPr>
          <p:cNvPicPr>
            <a:picLocks noChangeAspect="1"/>
          </p:cNvPicPr>
          <p:nvPr/>
        </p:nvPicPr>
        <p:blipFill rotWithShape="1">
          <a:blip r:embed="rId7">
            <a:extLst>
              <a:ext uri="{28A0092B-C50C-407E-A947-70E740481C1C}">
                <a14:useLocalDpi xmlns:a14="http://schemas.microsoft.com/office/drawing/2010/main" val="0"/>
              </a:ext>
            </a:extLst>
          </a:blip>
          <a:srcRect t="19"/>
          <a:stretch/>
        </p:blipFill>
        <p:spPr>
          <a:xfrm>
            <a:off x="20" y="10"/>
            <a:ext cx="12191980" cy="685799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a:extLst>
              <a:ext uri="{FF2B5EF4-FFF2-40B4-BE49-F238E27FC236}">
                <a16:creationId xmlns:a16="http://schemas.microsoft.com/office/drawing/2014/main" id="{D7BE227B-876B-40C6-BD54-C8FBB7F3E4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33375"/>
            <a:ext cx="91440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9" name="Picture 3">
            <a:extLst>
              <a:ext uri="{FF2B5EF4-FFF2-40B4-BE49-F238E27FC236}">
                <a16:creationId xmlns:a16="http://schemas.microsoft.com/office/drawing/2014/main" id="{702FA644-82DB-405D-98CB-3B174990338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2663" y="6024564"/>
            <a:ext cx="10298113" cy="57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4676BD5C-0A20-439A-AB73-379CA4EA44DF}"/>
              </a:ext>
            </a:extLst>
          </p:cNvPr>
          <p:cNvSpPr/>
          <p:nvPr/>
        </p:nvSpPr>
        <p:spPr>
          <a:xfrm rot="1726207">
            <a:off x="1412876" y="6305550"/>
            <a:ext cx="1389063"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5" name="Rectangle 4">
            <a:extLst>
              <a:ext uri="{FF2B5EF4-FFF2-40B4-BE49-F238E27FC236}">
                <a16:creationId xmlns:a16="http://schemas.microsoft.com/office/drawing/2014/main" id="{D9B1E67C-79F3-4D8A-87F2-104559AEC736}"/>
              </a:ext>
            </a:extLst>
          </p:cNvPr>
          <p:cNvSpPr/>
          <p:nvPr/>
        </p:nvSpPr>
        <p:spPr>
          <a:xfrm rot="1726207">
            <a:off x="1103312" y="6284914"/>
            <a:ext cx="1419226" cy="460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6" name="Rectangle 5">
            <a:extLst>
              <a:ext uri="{FF2B5EF4-FFF2-40B4-BE49-F238E27FC236}">
                <a16:creationId xmlns:a16="http://schemas.microsoft.com/office/drawing/2014/main" id="{058044EC-3863-406C-9EF8-8383F6B541A3}"/>
              </a:ext>
            </a:extLst>
          </p:cNvPr>
          <p:cNvSpPr/>
          <p:nvPr/>
        </p:nvSpPr>
        <p:spPr>
          <a:xfrm rot="1726207">
            <a:off x="963613" y="6350000"/>
            <a:ext cx="1447801"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4343" name="Rectangle 2">
            <a:extLst>
              <a:ext uri="{FF2B5EF4-FFF2-40B4-BE49-F238E27FC236}">
                <a16:creationId xmlns:a16="http://schemas.microsoft.com/office/drawing/2014/main" id="{30D137EC-2D37-40CD-AAD6-9BDEA489896A}"/>
              </a:ext>
            </a:extLst>
          </p:cNvPr>
          <p:cNvSpPr>
            <a:spLocks noGrp="1" noChangeArrowheads="1"/>
          </p:cNvSpPr>
          <p:nvPr>
            <p:ph type="title"/>
          </p:nvPr>
        </p:nvSpPr>
        <p:spPr>
          <a:xfrm>
            <a:off x="2559050" y="57151"/>
            <a:ext cx="6624638" cy="995363"/>
          </a:xfrm>
        </p:spPr>
        <p:txBody>
          <a:bodyPr/>
          <a:lstStyle/>
          <a:p>
            <a:r>
              <a:rPr lang="id-ID" altLang="en-US"/>
              <a:t>Kunci Jawaban</a:t>
            </a:r>
            <a:endParaRPr lang="fr-FR" altLang="en-US"/>
          </a:p>
        </p:txBody>
      </p:sp>
      <p:sp>
        <p:nvSpPr>
          <p:cNvPr id="14344" name="TextBox 7">
            <a:extLst>
              <a:ext uri="{FF2B5EF4-FFF2-40B4-BE49-F238E27FC236}">
                <a16:creationId xmlns:a16="http://schemas.microsoft.com/office/drawing/2014/main" id="{9D96DCF8-01A1-4404-B5E2-8C9A7CD43B78}"/>
              </a:ext>
            </a:extLst>
          </p:cNvPr>
          <p:cNvSpPr txBox="1">
            <a:spLocks noChangeArrowheads="1"/>
          </p:cNvSpPr>
          <p:nvPr/>
        </p:nvSpPr>
        <p:spPr bwMode="auto">
          <a:xfrm>
            <a:off x="2782888" y="1484313"/>
            <a:ext cx="396081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Na</a:t>
            </a:r>
            <a:r>
              <a:rPr lang="id-ID" altLang="en-US" baseline="-25000">
                <a:latin typeface="Arial" panose="020B0604020202020204" pitchFamily="34" charset="0"/>
              </a:rPr>
              <a:t>2</a:t>
            </a:r>
            <a:r>
              <a:rPr lang="id-ID" altLang="en-US">
                <a:latin typeface="Arial" panose="020B0604020202020204" pitchFamily="34" charset="0"/>
              </a:rPr>
              <a:t>CO</a:t>
            </a:r>
            <a:r>
              <a:rPr lang="id-ID" altLang="en-US" baseline="-25000">
                <a:latin typeface="Arial" panose="020B0604020202020204" pitchFamily="34" charset="0"/>
              </a:rPr>
              <a:t>3</a:t>
            </a:r>
            <a:r>
              <a:rPr lang="id-ID" altLang="en-US">
                <a:latin typeface="Arial" panose="020B0604020202020204" pitchFamily="34" charset="0"/>
              </a:rPr>
              <a:t> berasal dari basa kuat NaOH dan asam lemah H</a:t>
            </a:r>
            <a:r>
              <a:rPr lang="id-ID" altLang="en-US" baseline="-25000">
                <a:latin typeface="Arial" panose="020B0604020202020204" pitchFamily="34" charset="0"/>
              </a:rPr>
              <a:t>2</a:t>
            </a:r>
            <a:r>
              <a:rPr lang="id-ID" altLang="en-US">
                <a:latin typeface="Arial" panose="020B0604020202020204" pitchFamily="34" charset="0"/>
              </a:rPr>
              <a:t>CO</a:t>
            </a:r>
            <a:r>
              <a:rPr lang="id-ID" altLang="en-US" baseline="-25000">
                <a:latin typeface="Arial" panose="020B0604020202020204" pitchFamily="34" charset="0"/>
              </a:rPr>
              <a:t>3</a:t>
            </a:r>
          </a:p>
        </p:txBody>
      </p:sp>
      <p:sp>
        <p:nvSpPr>
          <p:cNvPr id="14345" name="TextBox 8">
            <a:extLst>
              <a:ext uri="{FF2B5EF4-FFF2-40B4-BE49-F238E27FC236}">
                <a16:creationId xmlns:a16="http://schemas.microsoft.com/office/drawing/2014/main" id="{89598EDB-B317-45B5-8F06-5B8A16C4BCED}"/>
              </a:ext>
            </a:extLst>
          </p:cNvPr>
          <p:cNvSpPr txBox="1">
            <a:spLocks noChangeArrowheads="1"/>
          </p:cNvSpPr>
          <p:nvPr/>
        </p:nvSpPr>
        <p:spPr bwMode="auto">
          <a:xfrm>
            <a:off x="1774826" y="1557338"/>
            <a:ext cx="504825" cy="368300"/>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id-ID" altLang="en-US">
                <a:latin typeface="Arial" panose="020B0604020202020204" pitchFamily="34" charset="0"/>
              </a:rPr>
              <a:t>1</a:t>
            </a:r>
          </a:p>
        </p:txBody>
      </p:sp>
      <p:sp>
        <p:nvSpPr>
          <p:cNvPr id="14346" name="TextBox 9">
            <a:extLst>
              <a:ext uri="{FF2B5EF4-FFF2-40B4-BE49-F238E27FC236}">
                <a16:creationId xmlns:a16="http://schemas.microsoft.com/office/drawing/2014/main" id="{C43AED75-9E76-4AE2-8E36-D69CCDAB7C28}"/>
              </a:ext>
            </a:extLst>
          </p:cNvPr>
          <p:cNvSpPr txBox="1">
            <a:spLocks noChangeArrowheads="1"/>
          </p:cNvSpPr>
          <p:nvPr/>
        </p:nvSpPr>
        <p:spPr bwMode="auto">
          <a:xfrm>
            <a:off x="2495550" y="1474789"/>
            <a:ext cx="431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a.</a:t>
            </a:r>
          </a:p>
        </p:txBody>
      </p:sp>
      <p:sp>
        <p:nvSpPr>
          <p:cNvPr id="14347" name="TextBox 10">
            <a:extLst>
              <a:ext uri="{FF2B5EF4-FFF2-40B4-BE49-F238E27FC236}">
                <a16:creationId xmlns:a16="http://schemas.microsoft.com/office/drawing/2014/main" id="{C2E96C41-70DC-44BC-8F09-D197A04969B6}"/>
              </a:ext>
            </a:extLst>
          </p:cNvPr>
          <p:cNvSpPr txBox="1">
            <a:spLocks noChangeArrowheads="1"/>
          </p:cNvSpPr>
          <p:nvPr/>
        </p:nvSpPr>
        <p:spPr bwMode="auto">
          <a:xfrm>
            <a:off x="2782888" y="2206625"/>
            <a:ext cx="43926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Na</a:t>
            </a:r>
            <a:r>
              <a:rPr lang="id-ID" altLang="en-US" baseline="-25000">
                <a:latin typeface="Arial" panose="020B0604020202020204" pitchFamily="34" charset="0"/>
              </a:rPr>
              <a:t>2</a:t>
            </a:r>
            <a:r>
              <a:rPr lang="id-ID" altLang="en-US">
                <a:latin typeface="Arial" panose="020B0604020202020204" pitchFamily="34" charset="0"/>
              </a:rPr>
              <a:t>CO</a:t>
            </a:r>
            <a:r>
              <a:rPr lang="id-ID" altLang="en-US" baseline="-25000">
                <a:latin typeface="Arial" panose="020B0604020202020204" pitchFamily="34" charset="0"/>
              </a:rPr>
              <a:t>3</a:t>
            </a:r>
            <a:r>
              <a:rPr lang="id-ID" altLang="en-US" i="1">
                <a:latin typeface="Arial" panose="020B0604020202020204" pitchFamily="34" charset="0"/>
              </a:rPr>
              <a:t>(aq)</a:t>
            </a:r>
            <a:r>
              <a:rPr lang="id-ID" altLang="en-US">
                <a:latin typeface="Arial" panose="020B0604020202020204" pitchFamily="34" charset="0"/>
              </a:rPr>
              <a:t>	2 Na</a:t>
            </a:r>
            <a:r>
              <a:rPr lang="id-ID" altLang="en-US" baseline="30000">
                <a:latin typeface="Arial" panose="020B0604020202020204" pitchFamily="34" charset="0"/>
              </a:rPr>
              <a:t>+</a:t>
            </a:r>
            <a:r>
              <a:rPr lang="id-ID" altLang="en-US">
                <a:latin typeface="Arial" panose="020B0604020202020204" pitchFamily="34" charset="0"/>
              </a:rPr>
              <a:t>(aq) + CO</a:t>
            </a:r>
            <a:r>
              <a:rPr lang="id-ID" altLang="en-US" baseline="-25000">
                <a:latin typeface="Arial" panose="020B0604020202020204" pitchFamily="34" charset="0"/>
              </a:rPr>
              <a:t>3</a:t>
            </a:r>
            <a:r>
              <a:rPr lang="id-ID" altLang="en-US" baseline="30000">
                <a:latin typeface="Arial" panose="020B0604020202020204" pitchFamily="34" charset="0"/>
              </a:rPr>
              <a:t>2-</a:t>
            </a:r>
            <a:r>
              <a:rPr lang="id-ID" altLang="en-US" i="1">
                <a:latin typeface="Arial" panose="020B0604020202020204" pitchFamily="34" charset="0"/>
              </a:rPr>
              <a:t>(aq)  </a:t>
            </a:r>
          </a:p>
        </p:txBody>
      </p:sp>
      <p:cxnSp>
        <p:nvCxnSpPr>
          <p:cNvPr id="13" name="Straight Arrow Connector 12">
            <a:extLst>
              <a:ext uri="{FF2B5EF4-FFF2-40B4-BE49-F238E27FC236}">
                <a16:creationId xmlns:a16="http://schemas.microsoft.com/office/drawing/2014/main" id="{AA02107E-910D-49AC-8BAB-E9864C8724C2}"/>
              </a:ext>
            </a:extLst>
          </p:cNvPr>
          <p:cNvCxnSpPr/>
          <p:nvPr/>
        </p:nvCxnSpPr>
        <p:spPr>
          <a:xfrm>
            <a:off x="4224338" y="2420939"/>
            <a:ext cx="431800" cy="15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349" name="TextBox 13">
            <a:extLst>
              <a:ext uri="{FF2B5EF4-FFF2-40B4-BE49-F238E27FC236}">
                <a16:creationId xmlns:a16="http://schemas.microsoft.com/office/drawing/2014/main" id="{B6FA27C4-5010-4778-BE23-124106AE003F}"/>
              </a:ext>
            </a:extLst>
          </p:cNvPr>
          <p:cNvSpPr txBox="1">
            <a:spLocks noChangeArrowheads="1"/>
          </p:cNvSpPr>
          <p:nvPr/>
        </p:nvSpPr>
        <p:spPr bwMode="auto">
          <a:xfrm>
            <a:off x="2782889" y="2627313"/>
            <a:ext cx="57610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CO</a:t>
            </a:r>
            <a:r>
              <a:rPr lang="id-ID" altLang="en-US" baseline="-25000">
                <a:latin typeface="Arial" panose="020B0604020202020204" pitchFamily="34" charset="0"/>
              </a:rPr>
              <a:t>3</a:t>
            </a:r>
            <a:r>
              <a:rPr lang="id-ID" altLang="en-US" baseline="30000">
                <a:latin typeface="Arial" panose="020B0604020202020204" pitchFamily="34" charset="0"/>
              </a:rPr>
              <a:t>2-</a:t>
            </a:r>
            <a:r>
              <a:rPr lang="id-ID" altLang="en-US" i="1">
                <a:latin typeface="Arial" panose="020B0604020202020204" pitchFamily="34" charset="0"/>
              </a:rPr>
              <a:t>(aq) + </a:t>
            </a:r>
            <a:r>
              <a:rPr lang="id-ID" altLang="en-US">
                <a:latin typeface="Arial" panose="020B0604020202020204" pitchFamily="34" charset="0"/>
              </a:rPr>
              <a:t>H</a:t>
            </a:r>
            <a:r>
              <a:rPr lang="id-ID" altLang="en-US" baseline="-25000">
                <a:latin typeface="Arial" panose="020B0604020202020204" pitchFamily="34" charset="0"/>
              </a:rPr>
              <a:t>2</a:t>
            </a:r>
            <a:r>
              <a:rPr lang="id-ID" altLang="en-US">
                <a:latin typeface="Arial" panose="020B0604020202020204" pitchFamily="34" charset="0"/>
              </a:rPr>
              <a:t>O</a:t>
            </a:r>
            <a:r>
              <a:rPr lang="id-ID" altLang="en-US" i="1">
                <a:latin typeface="Arial" panose="020B0604020202020204" pitchFamily="34" charset="0"/>
              </a:rPr>
              <a:t>(l)   	   </a:t>
            </a:r>
            <a:r>
              <a:rPr lang="id-ID" altLang="en-US">
                <a:latin typeface="Arial" panose="020B0604020202020204" pitchFamily="34" charset="0"/>
              </a:rPr>
              <a:t>H</a:t>
            </a:r>
            <a:r>
              <a:rPr lang="id-ID" altLang="en-US" baseline="-25000">
                <a:latin typeface="Arial" panose="020B0604020202020204" pitchFamily="34" charset="0"/>
              </a:rPr>
              <a:t>2</a:t>
            </a:r>
            <a:r>
              <a:rPr lang="id-ID" altLang="en-US">
                <a:latin typeface="Arial" panose="020B0604020202020204" pitchFamily="34" charset="0"/>
              </a:rPr>
              <a:t>CO</a:t>
            </a:r>
            <a:r>
              <a:rPr lang="id-ID" altLang="en-US" baseline="-25000">
                <a:latin typeface="Arial" panose="020B0604020202020204" pitchFamily="34" charset="0"/>
              </a:rPr>
              <a:t>3</a:t>
            </a:r>
            <a:r>
              <a:rPr lang="id-ID" altLang="en-US" i="1">
                <a:latin typeface="Arial" panose="020B0604020202020204" pitchFamily="34" charset="0"/>
              </a:rPr>
              <a:t> (aq) + </a:t>
            </a:r>
            <a:r>
              <a:rPr lang="id-ID" altLang="en-US" sz="2000" b="1">
                <a:solidFill>
                  <a:srgbClr val="336600"/>
                </a:solidFill>
                <a:latin typeface="Arial" panose="020B0604020202020204" pitchFamily="34" charset="0"/>
              </a:rPr>
              <a:t>OH-</a:t>
            </a:r>
            <a:r>
              <a:rPr lang="id-ID" altLang="en-US" i="1">
                <a:latin typeface="Arial" panose="020B0604020202020204" pitchFamily="34" charset="0"/>
              </a:rPr>
              <a:t>(aq)</a:t>
            </a:r>
          </a:p>
        </p:txBody>
      </p:sp>
      <p:grpSp>
        <p:nvGrpSpPr>
          <p:cNvPr id="14350" name="Group 4">
            <a:extLst>
              <a:ext uri="{FF2B5EF4-FFF2-40B4-BE49-F238E27FC236}">
                <a16:creationId xmlns:a16="http://schemas.microsoft.com/office/drawing/2014/main" id="{0CFE78B1-E65C-4568-9746-7D8BE38B5EFF}"/>
              </a:ext>
            </a:extLst>
          </p:cNvPr>
          <p:cNvGrpSpPr>
            <a:grpSpLocks/>
          </p:cNvGrpSpPr>
          <p:nvPr/>
        </p:nvGrpSpPr>
        <p:grpSpPr bwMode="auto">
          <a:xfrm>
            <a:off x="4987925" y="2781300"/>
            <a:ext cx="603250" cy="77788"/>
            <a:chOff x="3720" y="18588"/>
            <a:chExt cx="570" cy="69"/>
          </a:xfrm>
        </p:grpSpPr>
        <p:cxnSp>
          <p:nvCxnSpPr>
            <p:cNvPr id="14358" name="AutoShape 5">
              <a:extLst>
                <a:ext uri="{FF2B5EF4-FFF2-40B4-BE49-F238E27FC236}">
                  <a16:creationId xmlns:a16="http://schemas.microsoft.com/office/drawing/2014/main" id="{8CB85837-3366-4BD3-92F5-13D9525B02C9}"/>
                </a:ext>
              </a:extLst>
            </p:cNvPr>
            <p:cNvCxnSpPr>
              <a:cxnSpLocks noChangeShapeType="1"/>
            </p:cNvCxnSpPr>
            <p:nvPr/>
          </p:nvCxnSpPr>
          <p:spPr bwMode="auto">
            <a:xfrm>
              <a:off x="3720" y="18588"/>
              <a:ext cx="570" cy="0"/>
            </a:xfrm>
            <a:prstGeom prst="straightConnector1">
              <a:avLst/>
            </a:prstGeom>
            <a:noFill/>
            <a:ln w="9525">
              <a:solidFill>
                <a:srgbClr val="000000"/>
              </a:solidFill>
              <a:round/>
              <a:headEnd/>
              <a:tailEnd type="arrow" w="med" len="sm"/>
            </a:ln>
            <a:extLst>
              <a:ext uri="{909E8E84-426E-40DD-AFC4-6F175D3DCCD1}">
                <a14:hiddenFill xmlns:a14="http://schemas.microsoft.com/office/drawing/2010/main">
                  <a:noFill/>
                </a14:hiddenFill>
              </a:ext>
            </a:extLst>
          </p:spPr>
        </p:cxnSp>
        <p:cxnSp>
          <p:nvCxnSpPr>
            <p:cNvPr id="14359" name="AutoShape 6">
              <a:extLst>
                <a:ext uri="{FF2B5EF4-FFF2-40B4-BE49-F238E27FC236}">
                  <a16:creationId xmlns:a16="http://schemas.microsoft.com/office/drawing/2014/main" id="{22928913-6338-4B8C-B297-C17B563FC214}"/>
                </a:ext>
              </a:extLst>
            </p:cNvPr>
            <p:cNvCxnSpPr>
              <a:cxnSpLocks noChangeShapeType="1"/>
            </p:cNvCxnSpPr>
            <p:nvPr/>
          </p:nvCxnSpPr>
          <p:spPr bwMode="auto">
            <a:xfrm flipH="1">
              <a:off x="3720" y="18657"/>
              <a:ext cx="570" cy="0"/>
            </a:xfrm>
            <a:prstGeom prst="straightConnector1">
              <a:avLst/>
            </a:prstGeom>
            <a:noFill/>
            <a:ln w="9525">
              <a:solidFill>
                <a:srgbClr val="000000"/>
              </a:solidFill>
              <a:round/>
              <a:headEnd/>
              <a:tailEnd type="arrow" w="med" len="sm"/>
            </a:ln>
            <a:extLst>
              <a:ext uri="{909E8E84-426E-40DD-AFC4-6F175D3DCCD1}">
                <a14:hiddenFill xmlns:a14="http://schemas.microsoft.com/office/drawing/2010/main">
                  <a:noFill/>
                </a14:hiddenFill>
              </a:ext>
            </a:extLst>
          </p:spPr>
        </p:cxnSp>
      </p:grpSp>
      <p:sp>
        <p:nvSpPr>
          <p:cNvPr id="14351" name="TextBox 17">
            <a:extLst>
              <a:ext uri="{FF2B5EF4-FFF2-40B4-BE49-F238E27FC236}">
                <a16:creationId xmlns:a16="http://schemas.microsoft.com/office/drawing/2014/main" id="{A32E4830-E500-4BB5-AFE9-00E06DAA4516}"/>
              </a:ext>
            </a:extLst>
          </p:cNvPr>
          <p:cNvSpPr txBox="1">
            <a:spLocks noChangeArrowheads="1"/>
          </p:cNvSpPr>
          <p:nvPr/>
        </p:nvSpPr>
        <p:spPr bwMode="auto">
          <a:xfrm>
            <a:off x="2782888" y="3059114"/>
            <a:ext cx="26654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Na</a:t>
            </a:r>
            <a:r>
              <a:rPr lang="id-ID" altLang="en-US" baseline="-25000">
                <a:latin typeface="Arial" panose="020B0604020202020204" pitchFamily="34" charset="0"/>
              </a:rPr>
              <a:t>2</a:t>
            </a:r>
            <a:r>
              <a:rPr lang="id-ID" altLang="en-US">
                <a:latin typeface="Arial" panose="020B0604020202020204" pitchFamily="34" charset="0"/>
              </a:rPr>
              <a:t>CO</a:t>
            </a:r>
            <a:r>
              <a:rPr lang="id-ID" altLang="en-US" baseline="-25000">
                <a:latin typeface="Arial" panose="020B0604020202020204" pitchFamily="34" charset="0"/>
              </a:rPr>
              <a:t>3</a:t>
            </a:r>
            <a:r>
              <a:rPr lang="id-ID" altLang="en-US">
                <a:latin typeface="Arial" panose="020B0604020202020204" pitchFamily="34" charset="0"/>
              </a:rPr>
              <a:t> bersifat </a:t>
            </a:r>
            <a:r>
              <a:rPr lang="id-ID" altLang="en-US" b="1">
                <a:solidFill>
                  <a:srgbClr val="336600"/>
                </a:solidFill>
                <a:latin typeface="Arial" panose="020B0604020202020204" pitchFamily="34" charset="0"/>
              </a:rPr>
              <a:t>basa</a:t>
            </a:r>
            <a:endParaRPr lang="id-ID" altLang="en-US" b="1" i="1">
              <a:solidFill>
                <a:srgbClr val="336600"/>
              </a:solidFill>
              <a:latin typeface="Arial" panose="020B0604020202020204" pitchFamily="34" charset="0"/>
            </a:endParaRPr>
          </a:p>
        </p:txBody>
      </p:sp>
      <p:sp>
        <p:nvSpPr>
          <p:cNvPr id="14352" name="TextBox 18">
            <a:extLst>
              <a:ext uri="{FF2B5EF4-FFF2-40B4-BE49-F238E27FC236}">
                <a16:creationId xmlns:a16="http://schemas.microsoft.com/office/drawing/2014/main" id="{2588C261-5CCD-49D4-A07D-837CBE62899E}"/>
              </a:ext>
            </a:extLst>
          </p:cNvPr>
          <p:cNvSpPr txBox="1">
            <a:spLocks noChangeArrowheads="1"/>
          </p:cNvSpPr>
          <p:nvPr/>
        </p:nvSpPr>
        <p:spPr bwMode="auto">
          <a:xfrm>
            <a:off x="2782888" y="3933826"/>
            <a:ext cx="39608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a:latin typeface="Arial" panose="020B0604020202020204" pitchFamily="34" charset="0"/>
              </a:rPr>
              <a:t>Ca(NO</a:t>
            </a:r>
            <a:r>
              <a:rPr lang="en-US" altLang="en-US" baseline="-25000">
                <a:latin typeface="Arial" panose="020B0604020202020204" pitchFamily="34" charset="0"/>
              </a:rPr>
              <a:t>3</a:t>
            </a:r>
            <a:r>
              <a:rPr lang="en-US" altLang="en-US">
                <a:latin typeface="Arial" panose="020B0604020202020204" pitchFamily="34" charset="0"/>
              </a:rPr>
              <a:t>)</a:t>
            </a:r>
            <a:r>
              <a:rPr lang="en-US" altLang="en-US" baseline="-25000">
                <a:latin typeface="Arial" panose="020B0604020202020204" pitchFamily="34" charset="0"/>
              </a:rPr>
              <a:t>2</a:t>
            </a:r>
            <a:r>
              <a:rPr lang="id-ID" altLang="en-US">
                <a:latin typeface="Arial" panose="020B0604020202020204" pitchFamily="34" charset="0"/>
              </a:rPr>
              <a:t> berasal dari basa kuat Ca(OH)</a:t>
            </a:r>
            <a:r>
              <a:rPr lang="id-ID" altLang="en-US" baseline="-25000">
                <a:latin typeface="Arial" panose="020B0604020202020204" pitchFamily="34" charset="0"/>
              </a:rPr>
              <a:t>2</a:t>
            </a:r>
            <a:r>
              <a:rPr lang="id-ID" altLang="en-US">
                <a:latin typeface="Arial" panose="020B0604020202020204" pitchFamily="34" charset="0"/>
              </a:rPr>
              <a:t> dan asam kuat HNO</a:t>
            </a:r>
            <a:r>
              <a:rPr lang="id-ID" altLang="en-US" baseline="-25000">
                <a:latin typeface="Arial" panose="020B0604020202020204" pitchFamily="34" charset="0"/>
              </a:rPr>
              <a:t>3</a:t>
            </a:r>
          </a:p>
        </p:txBody>
      </p:sp>
      <p:sp>
        <p:nvSpPr>
          <p:cNvPr id="14353" name="TextBox 19">
            <a:extLst>
              <a:ext uri="{FF2B5EF4-FFF2-40B4-BE49-F238E27FC236}">
                <a16:creationId xmlns:a16="http://schemas.microsoft.com/office/drawing/2014/main" id="{277154D1-E2B4-48E2-9BA5-25BD56184F3F}"/>
              </a:ext>
            </a:extLst>
          </p:cNvPr>
          <p:cNvSpPr txBox="1">
            <a:spLocks noChangeArrowheads="1"/>
          </p:cNvSpPr>
          <p:nvPr/>
        </p:nvSpPr>
        <p:spPr bwMode="auto">
          <a:xfrm>
            <a:off x="2495550" y="3924300"/>
            <a:ext cx="431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a.</a:t>
            </a:r>
          </a:p>
        </p:txBody>
      </p:sp>
      <p:sp>
        <p:nvSpPr>
          <p:cNvPr id="14354" name="TextBox 20">
            <a:extLst>
              <a:ext uri="{FF2B5EF4-FFF2-40B4-BE49-F238E27FC236}">
                <a16:creationId xmlns:a16="http://schemas.microsoft.com/office/drawing/2014/main" id="{FE6DA402-F16B-4DE4-A89C-538408A580C1}"/>
              </a:ext>
            </a:extLst>
          </p:cNvPr>
          <p:cNvSpPr txBox="1">
            <a:spLocks noChangeArrowheads="1"/>
          </p:cNvSpPr>
          <p:nvPr/>
        </p:nvSpPr>
        <p:spPr bwMode="auto">
          <a:xfrm>
            <a:off x="2782888" y="4654550"/>
            <a:ext cx="43926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a:latin typeface="Arial" panose="020B0604020202020204" pitchFamily="34" charset="0"/>
              </a:rPr>
              <a:t>Ca(NO</a:t>
            </a:r>
            <a:r>
              <a:rPr lang="en-US" altLang="en-US" baseline="-25000">
                <a:latin typeface="Arial" panose="020B0604020202020204" pitchFamily="34" charset="0"/>
              </a:rPr>
              <a:t>3</a:t>
            </a:r>
            <a:r>
              <a:rPr lang="en-US" altLang="en-US">
                <a:latin typeface="Arial" panose="020B0604020202020204" pitchFamily="34" charset="0"/>
              </a:rPr>
              <a:t>)</a:t>
            </a:r>
            <a:r>
              <a:rPr lang="en-US" altLang="en-US" baseline="-25000">
                <a:latin typeface="Arial" panose="020B0604020202020204" pitchFamily="34" charset="0"/>
              </a:rPr>
              <a:t>2</a:t>
            </a:r>
            <a:r>
              <a:rPr lang="id-ID" altLang="en-US" i="1">
                <a:latin typeface="Arial" panose="020B0604020202020204" pitchFamily="34" charset="0"/>
              </a:rPr>
              <a:t>(aq)</a:t>
            </a:r>
            <a:r>
              <a:rPr lang="id-ID" altLang="en-US">
                <a:latin typeface="Arial" panose="020B0604020202020204" pitchFamily="34" charset="0"/>
              </a:rPr>
              <a:t>	Ca</a:t>
            </a:r>
            <a:r>
              <a:rPr lang="id-ID" altLang="en-US" baseline="30000">
                <a:latin typeface="Arial" panose="020B0604020202020204" pitchFamily="34" charset="0"/>
              </a:rPr>
              <a:t>2+</a:t>
            </a:r>
            <a:r>
              <a:rPr lang="id-ID" altLang="en-US">
                <a:latin typeface="Arial" panose="020B0604020202020204" pitchFamily="34" charset="0"/>
              </a:rPr>
              <a:t>(</a:t>
            </a:r>
            <a:r>
              <a:rPr lang="id-ID" altLang="en-US" i="1">
                <a:latin typeface="Arial" panose="020B0604020202020204" pitchFamily="34" charset="0"/>
              </a:rPr>
              <a:t>aq</a:t>
            </a:r>
            <a:r>
              <a:rPr lang="id-ID" altLang="en-US">
                <a:latin typeface="Arial" panose="020B0604020202020204" pitchFamily="34" charset="0"/>
              </a:rPr>
              <a:t>) + NO</a:t>
            </a:r>
            <a:r>
              <a:rPr lang="id-ID" altLang="en-US" baseline="-25000">
                <a:latin typeface="Arial" panose="020B0604020202020204" pitchFamily="34" charset="0"/>
              </a:rPr>
              <a:t>3</a:t>
            </a:r>
            <a:r>
              <a:rPr lang="id-ID" altLang="en-US" baseline="30000">
                <a:latin typeface="Arial" panose="020B0604020202020204" pitchFamily="34" charset="0"/>
              </a:rPr>
              <a:t>-</a:t>
            </a:r>
            <a:r>
              <a:rPr lang="id-ID" altLang="en-US" i="1">
                <a:latin typeface="Arial" panose="020B0604020202020204" pitchFamily="34" charset="0"/>
              </a:rPr>
              <a:t>(aq)  </a:t>
            </a:r>
          </a:p>
        </p:txBody>
      </p:sp>
      <p:cxnSp>
        <p:nvCxnSpPr>
          <p:cNvPr id="22" name="Straight Arrow Connector 21">
            <a:extLst>
              <a:ext uri="{FF2B5EF4-FFF2-40B4-BE49-F238E27FC236}">
                <a16:creationId xmlns:a16="http://schemas.microsoft.com/office/drawing/2014/main" id="{270A9AE8-D927-4989-BE55-0DFF78F02370}"/>
              </a:ext>
            </a:extLst>
          </p:cNvPr>
          <p:cNvCxnSpPr/>
          <p:nvPr/>
        </p:nvCxnSpPr>
        <p:spPr>
          <a:xfrm>
            <a:off x="4224338" y="4868864"/>
            <a:ext cx="431800" cy="15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356" name="TextBox 22">
            <a:extLst>
              <a:ext uri="{FF2B5EF4-FFF2-40B4-BE49-F238E27FC236}">
                <a16:creationId xmlns:a16="http://schemas.microsoft.com/office/drawing/2014/main" id="{3F4909E1-4503-4BBF-955A-4815533ACEC7}"/>
              </a:ext>
            </a:extLst>
          </p:cNvPr>
          <p:cNvSpPr txBox="1">
            <a:spLocks noChangeArrowheads="1"/>
          </p:cNvSpPr>
          <p:nvPr/>
        </p:nvSpPr>
        <p:spPr bwMode="auto">
          <a:xfrm>
            <a:off x="2782889" y="5086351"/>
            <a:ext cx="576103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Tidak ada ion yang terhhidrolisis, maka garam Ca(NO</a:t>
            </a:r>
            <a:r>
              <a:rPr lang="id-ID" altLang="en-US" baseline="-25000">
                <a:latin typeface="Arial" panose="020B0604020202020204" pitchFamily="34" charset="0"/>
              </a:rPr>
              <a:t>3</a:t>
            </a:r>
            <a:r>
              <a:rPr lang="id-ID" altLang="en-US">
                <a:latin typeface="Arial" panose="020B0604020202020204" pitchFamily="34" charset="0"/>
              </a:rPr>
              <a:t>)</a:t>
            </a:r>
            <a:r>
              <a:rPr lang="id-ID" altLang="en-US" baseline="-25000">
                <a:latin typeface="Arial" panose="020B0604020202020204" pitchFamily="34" charset="0"/>
              </a:rPr>
              <a:t>2</a:t>
            </a:r>
            <a:r>
              <a:rPr lang="id-ID" altLang="en-US">
                <a:latin typeface="Arial" panose="020B0604020202020204" pitchFamily="34" charset="0"/>
              </a:rPr>
              <a:t> bersifat </a:t>
            </a:r>
            <a:r>
              <a:rPr lang="id-ID" altLang="en-US" b="1">
                <a:solidFill>
                  <a:srgbClr val="336600"/>
                </a:solidFill>
                <a:latin typeface="Arial" panose="020B0604020202020204" pitchFamily="34" charset="0"/>
              </a:rPr>
              <a:t>netral</a:t>
            </a:r>
            <a:endParaRPr lang="id-ID" altLang="en-US" b="1" i="1">
              <a:solidFill>
                <a:srgbClr val="336600"/>
              </a:solidFill>
              <a:latin typeface="Arial" panose="020B0604020202020204" pitchFamily="34" charset="0"/>
            </a:endParaRPr>
          </a:p>
        </p:txBody>
      </p:sp>
      <p:sp>
        <p:nvSpPr>
          <p:cNvPr id="14357" name="Freeform 8">
            <a:hlinkClick r:id="rId4" action="ppaction://hlinksldjump"/>
            <a:extLst>
              <a:ext uri="{FF2B5EF4-FFF2-40B4-BE49-F238E27FC236}">
                <a16:creationId xmlns:a16="http://schemas.microsoft.com/office/drawing/2014/main" id="{C857F96A-52C6-4363-A634-F5D62F49210D}"/>
              </a:ext>
            </a:extLst>
          </p:cNvPr>
          <p:cNvSpPr>
            <a:spLocks/>
          </p:cNvSpPr>
          <p:nvPr/>
        </p:nvSpPr>
        <p:spPr bwMode="gray">
          <a:xfrm rot="11950421" flipH="1">
            <a:off x="10082213" y="5343526"/>
            <a:ext cx="431800" cy="1008063"/>
          </a:xfrm>
          <a:custGeom>
            <a:avLst/>
            <a:gdLst>
              <a:gd name="T0" fmla="*/ 2147483646 w 580"/>
              <a:gd name="T1" fmla="*/ 0 h 798"/>
              <a:gd name="T2" fmla="*/ 2147483646 w 580"/>
              <a:gd name="T3" fmla="*/ 2147483646 h 798"/>
              <a:gd name="T4" fmla="*/ 2147483646 w 580"/>
              <a:gd name="T5" fmla="*/ 2147483646 h 798"/>
              <a:gd name="T6" fmla="*/ 2147483646 w 580"/>
              <a:gd name="T7" fmla="*/ 2147483646 h 798"/>
              <a:gd name="T8" fmla="*/ 2147483646 w 580"/>
              <a:gd name="T9" fmla="*/ 2147483646 h 798"/>
              <a:gd name="T10" fmla="*/ 2147483646 w 580"/>
              <a:gd name="T11" fmla="*/ 2147483646 h 798"/>
              <a:gd name="T12" fmla="*/ 2147483646 w 580"/>
              <a:gd name="T13" fmla="*/ 2147483646 h 798"/>
              <a:gd name="T14" fmla="*/ 2147483646 w 580"/>
              <a:gd name="T15" fmla="*/ 2147483646 h 798"/>
              <a:gd name="T16" fmla="*/ 2147483646 w 580"/>
              <a:gd name="T17" fmla="*/ 2147483646 h 798"/>
              <a:gd name="T18" fmla="*/ 2147483646 w 580"/>
              <a:gd name="T19" fmla="*/ 2147483646 h 798"/>
              <a:gd name="T20" fmla="*/ 2147483646 w 580"/>
              <a:gd name="T21" fmla="*/ 2147483646 h 798"/>
              <a:gd name="T22" fmla="*/ 2147483646 w 580"/>
              <a:gd name="T23" fmla="*/ 2147483646 h 798"/>
              <a:gd name="T24" fmla="*/ 0 w 580"/>
              <a:gd name="T25" fmla="*/ 2147483646 h 798"/>
              <a:gd name="T26" fmla="*/ 2147483646 w 580"/>
              <a:gd name="T27" fmla="*/ 2147483646 h 798"/>
              <a:gd name="T28" fmla="*/ 2147483646 w 580"/>
              <a:gd name="T29" fmla="*/ 2147483646 h 798"/>
              <a:gd name="T30" fmla="*/ 2147483646 w 580"/>
              <a:gd name="T31" fmla="*/ 2147483646 h 798"/>
              <a:gd name="T32" fmla="*/ 2147483646 w 580"/>
              <a:gd name="T33" fmla="*/ 2147483646 h 798"/>
              <a:gd name="T34" fmla="*/ 2147483646 w 580"/>
              <a:gd name="T35" fmla="*/ 2147483646 h 798"/>
              <a:gd name="T36" fmla="*/ 2147483646 w 580"/>
              <a:gd name="T37" fmla="*/ 2147483646 h 798"/>
              <a:gd name="T38" fmla="*/ 2147483646 w 580"/>
              <a:gd name="T39" fmla="*/ 2147483646 h 798"/>
              <a:gd name="T40" fmla="*/ 2147483646 w 580"/>
              <a:gd name="T41" fmla="*/ 2147483646 h 798"/>
              <a:gd name="T42" fmla="*/ 2147483646 w 580"/>
              <a:gd name="T43" fmla="*/ 2147483646 h 798"/>
              <a:gd name="T44" fmla="*/ 2147483646 w 580"/>
              <a:gd name="T45" fmla="*/ 2147483646 h 798"/>
              <a:gd name="T46" fmla="*/ 2147483646 w 580"/>
              <a:gd name="T47" fmla="*/ 2147483646 h 798"/>
              <a:gd name="T48" fmla="*/ 2147483646 w 580"/>
              <a:gd name="T49" fmla="*/ 2147483646 h 798"/>
              <a:gd name="T50" fmla="*/ 2147483646 w 580"/>
              <a:gd name="T51" fmla="*/ 2147483646 h 798"/>
              <a:gd name="T52" fmla="*/ 2147483646 w 580"/>
              <a:gd name="T53" fmla="*/ 0 h 798"/>
              <a:gd name="T54" fmla="*/ 2147483646 w 580"/>
              <a:gd name="T55" fmla="*/ 0 h 79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580"/>
              <a:gd name="T85" fmla="*/ 0 h 798"/>
              <a:gd name="T86" fmla="*/ 580 w 580"/>
              <a:gd name="T87" fmla="*/ 798 h 79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solidFill>
            <a:srgbClr val="92D050"/>
          </a:solidFill>
          <a:ln>
            <a:noFill/>
          </a:ln>
          <a:extLst>
            <a:ext uri="{91240B29-F687-4F45-9708-019B960494DF}">
              <a14:hiddenLine xmlns:a14="http://schemas.microsoft.com/office/drawing/2010/main" w="0">
                <a:solidFill>
                  <a:srgbClr val="000000"/>
                </a:solidFill>
                <a:round/>
                <a:headEnd/>
                <a:tailEnd/>
              </a14:hiddenLine>
            </a:ext>
          </a:extLst>
        </p:spPr>
        <p:txBody>
          <a:bodyPr/>
          <a:lstStyle/>
          <a:p>
            <a:endParaRPr lang="id-ID"/>
          </a:p>
        </p:txBody>
      </p:sp>
      <p:pic>
        <p:nvPicPr>
          <p:cNvPr id="24" name="Gambar 23">
            <a:extLst>
              <a:ext uri="{FF2B5EF4-FFF2-40B4-BE49-F238E27FC236}">
                <a16:creationId xmlns:a16="http://schemas.microsoft.com/office/drawing/2014/main" id="{1CD670AA-692B-4694-9A50-A455A509A797}"/>
              </a:ext>
            </a:extLst>
          </p:cNvPr>
          <p:cNvPicPr>
            <a:picLocks noChangeAspect="1"/>
          </p:cNvPicPr>
          <p:nvPr/>
        </p:nvPicPr>
        <p:blipFill rotWithShape="1">
          <a:blip r:embed="rId5">
            <a:extLst>
              <a:ext uri="{28A0092B-C50C-407E-A947-70E740481C1C}">
                <a14:useLocalDpi xmlns:a14="http://schemas.microsoft.com/office/drawing/2010/main" val="0"/>
              </a:ext>
            </a:extLst>
          </a:blip>
          <a:srcRect t="19"/>
          <a:stretch/>
        </p:blipFill>
        <p:spPr>
          <a:xfrm>
            <a:off x="20" y="10"/>
            <a:ext cx="12191980" cy="685799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a:extLst>
              <a:ext uri="{FF2B5EF4-FFF2-40B4-BE49-F238E27FC236}">
                <a16:creationId xmlns:a16="http://schemas.microsoft.com/office/drawing/2014/main" id="{B2A6B180-2C7E-4AE5-B6C9-67B71E0CA3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33375"/>
            <a:ext cx="91440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3" name="Picture 3">
            <a:extLst>
              <a:ext uri="{FF2B5EF4-FFF2-40B4-BE49-F238E27FC236}">
                <a16:creationId xmlns:a16="http://schemas.microsoft.com/office/drawing/2014/main" id="{E2D80767-6CEF-4A38-844C-89991B7372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2663" y="6024564"/>
            <a:ext cx="10298113" cy="57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FA21BDF0-5408-44A0-8B71-C5A46CA92395}"/>
              </a:ext>
            </a:extLst>
          </p:cNvPr>
          <p:cNvSpPr/>
          <p:nvPr/>
        </p:nvSpPr>
        <p:spPr>
          <a:xfrm rot="1726207">
            <a:off x="1412876" y="6305550"/>
            <a:ext cx="1389063"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5" name="Rectangle 4">
            <a:extLst>
              <a:ext uri="{FF2B5EF4-FFF2-40B4-BE49-F238E27FC236}">
                <a16:creationId xmlns:a16="http://schemas.microsoft.com/office/drawing/2014/main" id="{693EF779-0A3B-42C0-BF4F-DEF69C0B03AE}"/>
              </a:ext>
            </a:extLst>
          </p:cNvPr>
          <p:cNvSpPr/>
          <p:nvPr/>
        </p:nvSpPr>
        <p:spPr>
          <a:xfrm rot="1726207">
            <a:off x="1103312" y="6284914"/>
            <a:ext cx="1419226" cy="460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6" name="Rectangle 5">
            <a:extLst>
              <a:ext uri="{FF2B5EF4-FFF2-40B4-BE49-F238E27FC236}">
                <a16:creationId xmlns:a16="http://schemas.microsoft.com/office/drawing/2014/main" id="{DBFDA586-AAF9-49ED-A18E-D5BC1411CB92}"/>
              </a:ext>
            </a:extLst>
          </p:cNvPr>
          <p:cNvSpPr/>
          <p:nvPr/>
        </p:nvSpPr>
        <p:spPr>
          <a:xfrm rot="1726207">
            <a:off x="963613" y="6350000"/>
            <a:ext cx="1447801"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5367" name="TextBox 6">
            <a:extLst>
              <a:ext uri="{FF2B5EF4-FFF2-40B4-BE49-F238E27FC236}">
                <a16:creationId xmlns:a16="http://schemas.microsoft.com/office/drawing/2014/main" id="{7BEE9A64-C105-43F9-8F09-6D9457C24C84}"/>
              </a:ext>
            </a:extLst>
          </p:cNvPr>
          <p:cNvSpPr txBox="1">
            <a:spLocks noChangeArrowheads="1"/>
          </p:cNvSpPr>
          <p:nvPr/>
        </p:nvSpPr>
        <p:spPr bwMode="auto">
          <a:xfrm>
            <a:off x="2135189" y="1547813"/>
            <a:ext cx="504825" cy="368300"/>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id-ID" altLang="en-US">
                <a:latin typeface="Arial" panose="020B0604020202020204" pitchFamily="34" charset="0"/>
              </a:rPr>
              <a:t>2</a:t>
            </a:r>
          </a:p>
        </p:txBody>
      </p:sp>
      <p:sp>
        <p:nvSpPr>
          <p:cNvPr id="15368" name="Rectangle 2">
            <a:extLst>
              <a:ext uri="{FF2B5EF4-FFF2-40B4-BE49-F238E27FC236}">
                <a16:creationId xmlns:a16="http://schemas.microsoft.com/office/drawing/2014/main" id="{504525C5-B395-46FB-9A00-E0C431590974}"/>
              </a:ext>
            </a:extLst>
          </p:cNvPr>
          <p:cNvSpPr>
            <a:spLocks noGrp="1" noChangeArrowheads="1"/>
          </p:cNvSpPr>
          <p:nvPr>
            <p:ph type="title"/>
          </p:nvPr>
        </p:nvSpPr>
        <p:spPr>
          <a:xfrm>
            <a:off x="2559050" y="57151"/>
            <a:ext cx="6624638" cy="995363"/>
          </a:xfrm>
        </p:spPr>
        <p:txBody>
          <a:bodyPr/>
          <a:lstStyle/>
          <a:p>
            <a:r>
              <a:rPr lang="id-ID" altLang="en-US"/>
              <a:t>Kunci Jawaban</a:t>
            </a:r>
            <a:endParaRPr lang="fr-FR" altLang="en-US"/>
          </a:p>
        </p:txBody>
      </p:sp>
      <p:sp>
        <p:nvSpPr>
          <p:cNvPr id="15369" name="TextBox 8">
            <a:extLst>
              <a:ext uri="{FF2B5EF4-FFF2-40B4-BE49-F238E27FC236}">
                <a16:creationId xmlns:a16="http://schemas.microsoft.com/office/drawing/2014/main" id="{F6E0B39D-2967-4870-BC91-CEB7F811EE66}"/>
              </a:ext>
            </a:extLst>
          </p:cNvPr>
          <p:cNvSpPr txBox="1">
            <a:spLocks noChangeArrowheads="1"/>
          </p:cNvSpPr>
          <p:nvPr/>
        </p:nvSpPr>
        <p:spPr bwMode="auto">
          <a:xfrm>
            <a:off x="2782888" y="1484313"/>
            <a:ext cx="396081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CaCO</a:t>
            </a:r>
            <a:r>
              <a:rPr lang="id-ID" altLang="en-US" baseline="-25000">
                <a:latin typeface="Arial" panose="020B0604020202020204" pitchFamily="34" charset="0"/>
              </a:rPr>
              <a:t>3</a:t>
            </a:r>
            <a:r>
              <a:rPr lang="id-ID" altLang="en-US">
                <a:latin typeface="Arial" panose="020B0604020202020204" pitchFamily="34" charset="0"/>
              </a:rPr>
              <a:t> berasal dari basa kuat Ca(OH)</a:t>
            </a:r>
            <a:r>
              <a:rPr lang="id-ID" altLang="en-US" baseline="-25000">
                <a:latin typeface="Arial" panose="020B0604020202020204" pitchFamily="34" charset="0"/>
              </a:rPr>
              <a:t>2</a:t>
            </a:r>
            <a:r>
              <a:rPr lang="id-ID" altLang="en-US">
                <a:latin typeface="Arial" panose="020B0604020202020204" pitchFamily="34" charset="0"/>
              </a:rPr>
              <a:t> dan asam lemah H</a:t>
            </a:r>
            <a:r>
              <a:rPr lang="id-ID" altLang="en-US" baseline="-25000">
                <a:latin typeface="Arial" panose="020B0604020202020204" pitchFamily="34" charset="0"/>
              </a:rPr>
              <a:t>2</a:t>
            </a:r>
            <a:r>
              <a:rPr lang="id-ID" altLang="en-US">
                <a:latin typeface="Arial" panose="020B0604020202020204" pitchFamily="34" charset="0"/>
              </a:rPr>
              <a:t>CO</a:t>
            </a:r>
            <a:r>
              <a:rPr lang="id-ID" altLang="en-US" baseline="-25000">
                <a:latin typeface="Arial" panose="020B0604020202020204" pitchFamily="34" charset="0"/>
              </a:rPr>
              <a:t>3</a:t>
            </a:r>
          </a:p>
        </p:txBody>
      </p:sp>
      <p:sp>
        <p:nvSpPr>
          <p:cNvPr id="15370" name="TextBox 9">
            <a:extLst>
              <a:ext uri="{FF2B5EF4-FFF2-40B4-BE49-F238E27FC236}">
                <a16:creationId xmlns:a16="http://schemas.microsoft.com/office/drawing/2014/main" id="{4F5C2688-B934-4673-A993-98660D1AF823}"/>
              </a:ext>
            </a:extLst>
          </p:cNvPr>
          <p:cNvSpPr txBox="1">
            <a:spLocks noChangeArrowheads="1"/>
          </p:cNvSpPr>
          <p:nvPr/>
        </p:nvSpPr>
        <p:spPr bwMode="auto">
          <a:xfrm>
            <a:off x="2782888" y="2206625"/>
            <a:ext cx="43926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CaCO</a:t>
            </a:r>
            <a:r>
              <a:rPr lang="id-ID" altLang="en-US" baseline="-25000">
                <a:latin typeface="Arial" panose="020B0604020202020204" pitchFamily="34" charset="0"/>
              </a:rPr>
              <a:t>3</a:t>
            </a:r>
            <a:r>
              <a:rPr lang="id-ID" altLang="en-US" i="1">
                <a:latin typeface="Arial" panose="020B0604020202020204" pitchFamily="34" charset="0"/>
              </a:rPr>
              <a:t>(aq)</a:t>
            </a:r>
            <a:r>
              <a:rPr lang="id-ID" altLang="en-US">
                <a:latin typeface="Arial" panose="020B0604020202020204" pitchFamily="34" charset="0"/>
              </a:rPr>
              <a:t>	Ca</a:t>
            </a:r>
            <a:r>
              <a:rPr lang="id-ID" altLang="en-US" baseline="30000">
                <a:latin typeface="Arial" panose="020B0604020202020204" pitchFamily="34" charset="0"/>
              </a:rPr>
              <a:t>2+</a:t>
            </a:r>
            <a:r>
              <a:rPr lang="id-ID" altLang="en-US">
                <a:latin typeface="Arial" panose="020B0604020202020204" pitchFamily="34" charset="0"/>
              </a:rPr>
              <a:t>(</a:t>
            </a:r>
            <a:r>
              <a:rPr lang="id-ID" altLang="en-US" i="1">
                <a:latin typeface="Arial" panose="020B0604020202020204" pitchFamily="34" charset="0"/>
              </a:rPr>
              <a:t>aq</a:t>
            </a:r>
            <a:r>
              <a:rPr lang="id-ID" altLang="en-US">
                <a:latin typeface="Arial" panose="020B0604020202020204" pitchFamily="34" charset="0"/>
              </a:rPr>
              <a:t>) + CO</a:t>
            </a:r>
            <a:r>
              <a:rPr lang="id-ID" altLang="en-US" baseline="-25000">
                <a:latin typeface="Arial" panose="020B0604020202020204" pitchFamily="34" charset="0"/>
              </a:rPr>
              <a:t>3</a:t>
            </a:r>
            <a:r>
              <a:rPr lang="id-ID" altLang="en-US" baseline="30000">
                <a:latin typeface="Arial" panose="020B0604020202020204" pitchFamily="34" charset="0"/>
              </a:rPr>
              <a:t>2-</a:t>
            </a:r>
            <a:r>
              <a:rPr lang="id-ID" altLang="en-US" i="1">
                <a:latin typeface="Arial" panose="020B0604020202020204" pitchFamily="34" charset="0"/>
              </a:rPr>
              <a:t>(aq)  </a:t>
            </a:r>
          </a:p>
        </p:txBody>
      </p:sp>
      <p:cxnSp>
        <p:nvCxnSpPr>
          <p:cNvPr id="11" name="Straight Arrow Connector 10">
            <a:extLst>
              <a:ext uri="{FF2B5EF4-FFF2-40B4-BE49-F238E27FC236}">
                <a16:creationId xmlns:a16="http://schemas.microsoft.com/office/drawing/2014/main" id="{79547A74-76C8-4794-BFA7-44E82C154631}"/>
              </a:ext>
            </a:extLst>
          </p:cNvPr>
          <p:cNvCxnSpPr/>
          <p:nvPr/>
        </p:nvCxnSpPr>
        <p:spPr>
          <a:xfrm>
            <a:off x="4224338" y="2420939"/>
            <a:ext cx="431800" cy="15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372" name="TextBox 11">
            <a:extLst>
              <a:ext uri="{FF2B5EF4-FFF2-40B4-BE49-F238E27FC236}">
                <a16:creationId xmlns:a16="http://schemas.microsoft.com/office/drawing/2014/main" id="{F28E4E09-8EBF-4F95-BE7E-5AA27C535998}"/>
              </a:ext>
            </a:extLst>
          </p:cNvPr>
          <p:cNvSpPr txBox="1">
            <a:spLocks noChangeArrowheads="1"/>
          </p:cNvSpPr>
          <p:nvPr/>
        </p:nvSpPr>
        <p:spPr bwMode="auto">
          <a:xfrm>
            <a:off x="2782889" y="2627313"/>
            <a:ext cx="57610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CO</a:t>
            </a:r>
            <a:r>
              <a:rPr lang="id-ID" altLang="en-US" baseline="-25000">
                <a:latin typeface="Arial" panose="020B0604020202020204" pitchFamily="34" charset="0"/>
              </a:rPr>
              <a:t>3</a:t>
            </a:r>
            <a:r>
              <a:rPr lang="id-ID" altLang="en-US" baseline="30000">
                <a:latin typeface="Arial" panose="020B0604020202020204" pitchFamily="34" charset="0"/>
              </a:rPr>
              <a:t>2-</a:t>
            </a:r>
            <a:r>
              <a:rPr lang="id-ID" altLang="en-US" i="1">
                <a:latin typeface="Arial" panose="020B0604020202020204" pitchFamily="34" charset="0"/>
              </a:rPr>
              <a:t>(aq) + </a:t>
            </a:r>
            <a:r>
              <a:rPr lang="id-ID" altLang="en-US">
                <a:latin typeface="Arial" panose="020B0604020202020204" pitchFamily="34" charset="0"/>
              </a:rPr>
              <a:t>H</a:t>
            </a:r>
            <a:r>
              <a:rPr lang="id-ID" altLang="en-US" baseline="-25000">
                <a:latin typeface="Arial" panose="020B0604020202020204" pitchFamily="34" charset="0"/>
              </a:rPr>
              <a:t>2</a:t>
            </a:r>
            <a:r>
              <a:rPr lang="id-ID" altLang="en-US">
                <a:latin typeface="Arial" panose="020B0604020202020204" pitchFamily="34" charset="0"/>
              </a:rPr>
              <a:t>O</a:t>
            </a:r>
            <a:r>
              <a:rPr lang="id-ID" altLang="en-US" i="1">
                <a:latin typeface="Arial" panose="020B0604020202020204" pitchFamily="34" charset="0"/>
              </a:rPr>
              <a:t>(l)   	   </a:t>
            </a:r>
            <a:r>
              <a:rPr lang="id-ID" altLang="en-US">
                <a:latin typeface="Arial" panose="020B0604020202020204" pitchFamily="34" charset="0"/>
              </a:rPr>
              <a:t>H</a:t>
            </a:r>
            <a:r>
              <a:rPr lang="id-ID" altLang="en-US" baseline="-25000">
                <a:latin typeface="Arial" panose="020B0604020202020204" pitchFamily="34" charset="0"/>
              </a:rPr>
              <a:t>2</a:t>
            </a:r>
            <a:r>
              <a:rPr lang="id-ID" altLang="en-US">
                <a:latin typeface="Arial" panose="020B0604020202020204" pitchFamily="34" charset="0"/>
              </a:rPr>
              <a:t>CO</a:t>
            </a:r>
            <a:r>
              <a:rPr lang="id-ID" altLang="en-US" baseline="-25000">
                <a:latin typeface="Arial" panose="020B0604020202020204" pitchFamily="34" charset="0"/>
              </a:rPr>
              <a:t>3</a:t>
            </a:r>
            <a:r>
              <a:rPr lang="id-ID" altLang="en-US" i="1">
                <a:latin typeface="Arial" panose="020B0604020202020204" pitchFamily="34" charset="0"/>
              </a:rPr>
              <a:t> (aq) + </a:t>
            </a:r>
            <a:r>
              <a:rPr lang="id-ID" altLang="en-US" sz="2000" b="1">
                <a:solidFill>
                  <a:srgbClr val="336600"/>
                </a:solidFill>
                <a:latin typeface="Arial" panose="020B0604020202020204" pitchFamily="34" charset="0"/>
              </a:rPr>
              <a:t>OH-</a:t>
            </a:r>
            <a:r>
              <a:rPr lang="id-ID" altLang="en-US" i="1">
                <a:latin typeface="Arial" panose="020B0604020202020204" pitchFamily="34" charset="0"/>
              </a:rPr>
              <a:t>(aq)</a:t>
            </a:r>
          </a:p>
        </p:txBody>
      </p:sp>
      <p:grpSp>
        <p:nvGrpSpPr>
          <p:cNvPr id="15373" name="Group 4">
            <a:extLst>
              <a:ext uri="{FF2B5EF4-FFF2-40B4-BE49-F238E27FC236}">
                <a16:creationId xmlns:a16="http://schemas.microsoft.com/office/drawing/2014/main" id="{A5430FB9-5BA7-47B9-8AD0-5C9D75A6C36D}"/>
              </a:ext>
            </a:extLst>
          </p:cNvPr>
          <p:cNvGrpSpPr>
            <a:grpSpLocks/>
          </p:cNvGrpSpPr>
          <p:nvPr/>
        </p:nvGrpSpPr>
        <p:grpSpPr bwMode="auto">
          <a:xfrm>
            <a:off x="4987925" y="2781300"/>
            <a:ext cx="603250" cy="77788"/>
            <a:chOff x="3720" y="18588"/>
            <a:chExt cx="570" cy="69"/>
          </a:xfrm>
        </p:grpSpPr>
        <p:cxnSp>
          <p:nvCxnSpPr>
            <p:cNvPr id="15376" name="AutoShape 5">
              <a:extLst>
                <a:ext uri="{FF2B5EF4-FFF2-40B4-BE49-F238E27FC236}">
                  <a16:creationId xmlns:a16="http://schemas.microsoft.com/office/drawing/2014/main" id="{350981CF-AFAB-4D1F-B530-6D5FB8DD6533}"/>
                </a:ext>
              </a:extLst>
            </p:cNvPr>
            <p:cNvCxnSpPr>
              <a:cxnSpLocks noChangeShapeType="1"/>
            </p:cNvCxnSpPr>
            <p:nvPr/>
          </p:nvCxnSpPr>
          <p:spPr bwMode="auto">
            <a:xfrm>
              <a:off x="3720" y="18588"/>
              <a:ext cx="570" cy="0"/>
            </a:xfrm>
            <a:prstGeom prst="straightConnector1">
              <a:avLst/>
            </a:prstGeom>
            <a:noFill/>
            <a:ln w="9525">
              <a:solidFill>
                <a:srgbClr val="000000"/>
              </a:solidFill>
              <a:round/>
              <a:headEnd/>
              <a:tailEnd type="arrow" w="med" len="sm"/>
            </a:ln>
            <a:extLst>
              <a:ext uri="{909E8E84-426E-40DD-AFC4-6F175D3DCCD1}">
                <a14:hiddenFill xmlns:a14="http://schemas.microsoft.com/office/drawing/2010/main">
                  <a:noFill/>
                </a14:hiddenFill>
              </a:ext>
            </a:extLst>
          </p:spPr>
        </p:cxnSp>
        <p:cxnSp>
          <p:nvCxnSpPr>
            <p:cNvPr id="15377" name="AutoShape 6">
              <a:extLst>
                <a:ext uri="{FF2B5EF4-FFF2-40B4-BE49-F238E27FC236}">
                  <a16:creationId xmlns:a16="http://schemas.microsoft.com/office/drawing/2014/main" id="{7B9D4B7C-903D-4FB4-B8B5-5E9C214461A6}"/>
                </a:ext>
              </a:extLst>
            </p:cNvPr>
            <p:cNvCxnSpPr>
              <a:cxnSpLocks noChangeShapeType="1"/>
            </p:cNvCxnSpPr>
            <p:nvPr/>
          </p:nvCxnSpPr>
          <p:spPr bwMode="auto">
            <a:xfrm flipH="1">
              <a:off x="3720" y="18657"/>
              <a:ext cx="570" cy="0"/>
            </a:xfrm>
            <a:prstGeom prst="straightConnector1">
              <a:avLst/>
            </a:prstGeom>
            <a:noFill/>
            <a:ln w="9525">
              <a:solidFill>
                <a:srgbClr val="000000"/>
              </a:solidFill>
              <a:round/>
              <a:headEnd/>
              <a:tailEnd type="arrow" w="med" len="sm"/>
            </a:ln>
            <a:extLst>
              <a:ext uri="{909E8E84-426E-40DD-AFC4-6F175D3DCCD1}">
                <a14:hiddenFill xmlns:a14="http://schemas.microsoft.com/office/drawing/2010/main">
                  <a:noFill/>
                </a14:hiddenFill>
              </a:ext>
            </a:extLst>
          </p:spPr>
        </p:cxnSp>
      </p:grpSp>
      <p:sp>
        <p:nvSpPr>
          <p:cNvPr id="15374" name="TextBox 15">
            <a:extLst>
              <a:ext uri="{FF2B5EF4-FFF2-40B4-BE49-F238E27FC236}">
                <a16:creationId xmlns:a16="http://schemas.microsoft.com/office/drawing/2014/main" id="{D113E146-4EBC-4CB4-9D8B-91F462AA727E}"/>
              </a:ext>
            </a:extLst>
          </p:cNvPr>
          <p:cNvSpPr txBox="1">
            <a:spLocks noChangeArrowheads="1"/>
          </p:cNvSpPr>
          <p:nvPr/>
        </p:nvSpPr>
        <p:spPr bwMode="auto">
          <a:xfrm>
            <a:off x="2782888" y="3059114"/>
            <a:ext cx="26654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CaCO</a:t>
            </a:r>
            <a:r>
              <a:rPr lang="id-ID" altLang="en-US" baseline="-25000">
                <a:latin typeface="Arial" panose="020B0604020202020204" pitchFamily="34" charset="0"/>
              </a:rPr>
              <a:t>3</a:t>
            </a:r>
            <a:r>
              <a:rPr lang="id-ID" altLang="en-US">
                <a:latin typeface="Arial" panose="020B0604020202020204" pitchFamily="34" charset="0"/>
              </a:rPr>
              <a:t> bersifat </a:t>
            </a:r>
            <a:r>
              <a:rPr lang="id-ID" altLang="en-US" b="1">
                <a:solidFill>
                  <a:srgbClr val="336600"/>
                </a:solidFill>
                <a:latin typeface="Arial" panose="020B0604020202020204" pitchFamily="34" charset="0"/>
              </a:rPr>
              <a:t>basa</a:t>
            </a:r>
            <a:endParaRPr lang="id-ID" altLang="en-US" b="1" i="1">
              <a:solidFill>
                <a:srgbClr val="336600"/>
              </a:solidFill>
              <a:latin typeface="Arial" panose="020B0604020202020204" pitchFamily="34" charset="0"/>
            </a:endParaRPr>
          </a:p>
        </p:txBody>
      </p:sp>
      <p:sp>
        <p:nvSpPr>
          <p:cNvPr id="15375" name="Freeform 8">
            <a:hlinkClick r:id="rId4" action="ppaction://hlinksldjump"/>
            <a:extLst>
              <a:ext uri="{FF2B5EF4-FFF2-40B4-BE49-F238E27FC236}">
                <a16:creationId xmlns:a16="http://schemas.microsoft.com/office/drawing/2014/main" id="{1BA0F96B-084B-4A86-86A4-84D33E30E1B9}"/>
              </a:ext>
            </a:extLst>
          </p:cNvPr>
          <p:cNvSpPr>
            <a:spLocks/>
          </p:cNvSpPr>
          <p:nvPr/>
        </p:nvSpPr>
        <p:spPr bwMode="gray">
          <a:xfrm rot="11950421" flipH="1">
            <a:off x="10082213" y="5343526"/>
            <a:ext cx="431800" cy="1008063"/>
          </a:xfrm>
          <a:custGeom>
            <a:avLst/>
            <a:gdLst>
              <a:gd name="T0" fmla="*/ 2147483646 w 580"/>
              <a:gd name="T1" fmla="*/ 0 h 798"/>
              <a:gd name="T2" fmla="*/ 2147483646 w 580"/>
              <a:gd name="T3" fmla="*/ 2147483646 h 798"/>
              <a:gd name="T4" fmla="*/ 2147483646 w 580"/>
              <a:gd name="T5" fmla="*/ 2147483646 h 798"/>
              <a:gd name="T6" fmla="*/ 2147483646 w 580"/>
              <a:gd name="T7" fmla="*/ 2147483646 h 798"/>
              <a:gd name="T8" fmla="*/ 2147483646 w 580"/>
              <a:gd name="T9" fmla="*/ 2147483646 h 798"/>
              <a:gd name="T10" fmla="*/ 2147483646 w 580"/>
              <a:gd name="T11" fmla="*/ 2147483646 h 798"/>
              <a:gd name="T12" fmla="*/ 2147483646 w 580"/>
              <a:gd name="T13" fmla="*/ 2147483646 h 798"/>
              <a:gd name="T14" fmla="*/ 2147483646 w 580"/>
              <a:gd name="T15" fmla="*/ 2147483646 h 798"/>
              <a:gd name="T16" fmla="*/ 2147483646 w 580"/>
              <a:gd name="T17" fmla="*/ 2147483646 h 798"/>
              <a:gd name="T18" fmla="*/ 2147483646 w 580"/>
              <a:gd name="T19" fmla="*/ 2147483646 h 798"/>
              <a:gd name="T20" fmla="*/ 2147483646 w 580"/>
              <a:gd name="T21" fmla="*/ 2147483646 h 798"/>
              <a:gd name="T22" fmla="*/ 2147483646 w 580"/>
              <a:gd name="T23" fmla="*/ 2147483646 h 798"/>
              <a:gd name="T24" fmla="*/ 0 w 580"/>
              <a:gd name="T25" fmla="*/ 2147483646 h 798"/>
              <a:gd name="T26" fmla="*/ 2147483646 w 580"/>
              <a:gd name="T27" fmla="*/ 2147483646 h 798"/>
              <a:gd name="T28" fmla="*/ 2147483646 w 580"/>
              <a:gd name="T29" fmla="*/ 2147483646 h 798"/>
              <a:gd name="T30" fmla="*/ 2147483646 w 580"/>
              <a:gd name="T31" fmla="*/ 2147483646 h 798"/>
              <a:gd name="T32" fmla="*/ 2147483646 w 580"/>
              <a:gd name="T33" fmla="*/ 2147483646 h 798"/>
              <a:gd name="T34" fmla="*/ 2147483646 w 580"/>
              <a:gd name="T35" fmla="*/ 2147483646 h 798"/>
              <a:gd name="T36" fmla="*/ 2147483646 w 580"/>
              <a:gd name="T37" fmla="*/ 2147483646 h 798"/>
              <a:gd name="T38" fmla="*/ 2147483646 w 580"/>
              <a:gd name="T39" fmla="*/ 2147483646 h 798"/>
              <a:gd name="T40" fmla="*/ 2147483646 w 580"/>
              <a:gd name="T41" fmla="*/ 2147483646 h 798"/>
              <a:gd name="T42" fmla="*/ 2147483646 w 580"/>
              <a:gd name="T43" fmla="*/ 2147483646 h 798"/>
              <a:gd name="T44" fmla="*/ 2147483646 w 580"/>
              <a:gd name="T45" fmla="*/ 2147483646 h 798"/>
              <a:gd name="T46" fmla="*/ 2147483646 w 580"/>
              <a:gd name="T47" fmla="*/ 2147483646 h 798"/>
              <a:gd name="T48" fmla="*/ 2147483646 w 580"/>
              <a:gd name="T49" fmla="*/ 2147483646 h 798"/>
              <a:gd name="T50" fmla="*/ 2147483646 w 580"/>
              <a:gd name="T51" fmla="*/ 2147483646 h 798"/>
              <a:gd name="T52" fmla="*/ 2147483646 w 580"/>
              <a:gd name="T53" fmla="*/ 0 h 798"/>
              <a:gd name="T54" fmla="*/ 2147483646 w 580"/>
              <a:gd name="T55" fmla="*/ 0 h 79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580"/>
              <a:gd name="T85" fmla="*/ 0 h 798"/>
              <a:gd name="T86" fmla="*/ 580 w 580"/>
              <a:gd name="T87" fmla="*/ 798 h 79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solidFill>
            <a:srgbClr val="92D050"/>
          </a:solidFill>
          <a:ln>
            <a:noFill/>
          </a:ln>
          <a:extLst>
            <a:ext uri="{91240B29-F687-4F45-9708-019B960494DF}">
              <a14:hiddenLine xmlns:a14="http://schemas.microsoft.com/office/drawing/2010/main" w="0">
                <a:solidFill>
                  <a:srgbClr val="000000"/>
                </a:solidFill>
                <a:round/>
                <a:headEnd/>
                <a:tailEnd/>
              </a14:hiddenLine>
            </a:ext>
          </a:extLst>
        </p:spPr>
        <p:txBody>
          <a:bodyPr/>
          <a:lstStyle/>
          <a:p>
            <a:endParaRPr lang="id-ID"/>
          </a:p>
        </p:txBody>
      </p:sp>
      <p:pic>
        <p:nvPicPr>
          <p:cNvPr id="18" name="Gambar 17">
            <a:extLst>
              <a:ext uri="{FF2B5EF4-FFF2-40B4-BE49-F238E27FC236}">
                <a16:creationId xmlns:a16="http://schemas.microsoft.com/office/drawing/2014/main" id="{104A09D0-D9F6-4E5F-8E4C-37827C760F22}"/>
              </a:ext>
            </a:extLst>
          </p:cNvPr>
          <p:cNvPicPr>
            <a:picLocks noChangeAspect="1"/>
          </p:cNvPicPr>
          <p:nvPr/>
        </p:nvPicPr>
        <p:blipFill rotWithShape="1">
          <a:blip r:embed="rId5">
            <a:extLst>
              <a:ext uri="{28A0092B-C50C-407E-A947-70E740481C1C}">
                <a14:useLocalDpi xmlns:a14="http://schemas.microsoft.com/office/drawing/2010/main" val="0"/>
              </a:ext>
            </a:extLst>
          </a:blip>
          <a:srcRect t="19"/>
          <a:stretch/>
        </p:blipFill>
        <p:spPr>
          <a:xfrm>
            <a:off x="20" y="10"/>
            <a:ext cx="12191980" cy="685799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a:extLst>
              <a:ext uri="{FF2B5EF4-FFF2-40B4-BE49-F238E27FC236}">
                <a16:creationId xmlns:a16="http://schemas.microsoft.com/office/drawing/2014/main" id="{77899063-A7B5-46D3-97E8-4F7A14E9B7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33375"/>
            <a:ext cx="91440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7" name="Picture 3">
            <a:extLst>
              <a:ext uri="{FF2B5EF4-FFF2-40B4-BE49-F238E27FC236}">
                <a16:creationId xmlns:a16="http://schemas.microsoft.com/office/drawing/2014/main" id="{13D78588-7A8E-49F2-8A1F-2317455A98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2663" y="6024564"/>
            <a:ext cx="10298113" cy="57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64B01C29-45DB-4323-95C1-3AB923D67CA5}"/>
              </a:ext>
            </a:extLst>
          </p:cNvPr>
          <p:cNvSpPr/>
          <p:nvPr/>
        </p:nvSpPr>
        <p:spPr>
          <a:xfrm rot="1726207">
            <a:off x="1412876" y="6305550"/>
            <a:ext cx="1389063"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5" name="Rectangle 4">
            <a:extLst>
              <a:ext uri="{FF2B5EF4-FFF2-40B4-BE49-F238E27FC236}">
                <a16:creationId xmlns:a16="http://schemas.microsoft.com/office/drawing/2014/main" id="{B76890F0-3B1C-40FB-84CB-32E953AC93BE}"/>
              </a:ext>
            </a:extLst>
          </p:cNvPr>
          <p:cNvSpPr/>
          <p:nvPr/>
        </p:nvSpPr>
        <p:spPr>
          <a:xfrm rot="1726207">
            <a:off x="1103312" y="6284914"/>
            <a:ext cx="1419226" cy="460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6" name="Rectangle 5">
            <a:extLst>
              <a:ext uri="{FF2B5EF4-FFF2-40B4-BE49-F238E27FC236}">
                <a16:creationId xmlns:a16="http://schemas.microsoft.com/office/drawing/2014/main" id="{4FACFCD7-C261-429B-9185-5BD4D536E3AB}"/>
              </a:ext>
            </a:extLst>
          </p:cNvPr>
          <p:cNvSpPr/>
          <p:nvPr/>
        </p:nvSpPr>
        <p:spPr>
          <a:xfrm rot="1726207">
            <a:off x="963613" y="6350000"/>
            <a:ext cx="1447801"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6391" name="Rectangle 2">
            <a:extLst>
              <a:ext uri="{FF2B5EF4-FFF2-40B4-BE49-F238E27FC236}">
                <a16:creationId xmlns:a16="http://schemas.microsoft.com/office/drawing/2014/main" id="{0C3C1916-60CE-4054-AFA0-44E345EE53A2}"/>
              </a:ext>
            </a:extLst>
          </p:cNvPr>
          <p:cNvSpPr>
            <a:spLocks noGrp="1" noChangeArrowheads="1"/>
          </p:cNvSpPr>
          <p:nvPr>
            <p:ph type="title"/>
          </p:nvPr>
        </p:nvSpPr>
        <p:spPr>
          <a:xfrm>
            <a:off x="2559050" y="57151"/>
            <a:ext cx="6624638" cy="995363"/>
          </a:xfrm>
        </p:spPr>
        <p:txBody>
          <a:bodyPr/>
          <a:lstStyle/>
          <a:p>
            <a:r>
              <a:rPr lang="id-ID" altLang="en-US"/>
              <a:t>Kunci Jawaban</a:t>
            </a:r>
            <a:endParaRPr lang="fr-FR" altLang="en-US"/>
          </a:p>
        </p:txBody>
      </p:sp>
      <p:sp>
        <p:nvSpPr>
          <p:cNvPr id="16392" name="TextBox 10">
            <a:extLst>
              <a:ext uri="{FF2B5EF4-FFF2-40B4-BE49-F238E27FC236}">
                <a16:creationId xmlns:a16="http://schemas.microsoft.com/office/drawing/2014/main" id="{F4F324C5-96D8-4B6E-A715-FE0FC42B3EF5}"/>
              </a:ext>
            </a:extLst>
          </p:cNvPr>
          <p:cNvSpPr txBox="1">
            <a:spLocks noChangeArrowheads="1"/>
          </p:cNvSpPr>
          <p:nvPr/>
        </p:nvSpPr>
        <p:spPr bwMode="auto">
          <a:xfrm>
            <a:off x="2855913" y="3213101"/>
            <a:ext cx="6119812" cy="2308225"/>
          </a:xfrm>
          <a:prstGeom prst="rect">
            <a:avLst/>
          </a:prstGeom>
          <a:solidFill>
            <a:srgbClr val="92D05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[OH</a:t>
            </a:r>
            <a:r>
              <a:rPr lang="id-ID" altLang="en-US" baseline="30000">
                <a:latin typeface="Arial" panose="020B0604020202020204" pitchFamily="34" charset="0"/>
              </a:rPr>
              <a:t>-</a:t>
            </a:r>
            <a:r>
              <a:rPr lang="id-ID" altLang="en-US">
                <a:latin typeface="Arial" panose="020B0604020202020204" pitchFamily="34" charset="0"/>
              </a:rPr>
              <a:t>]   = </a:t>
            </a:r>
          </a:p>
          <a:p>
            <a:pPr eaLnBrk="1" hangingPunct="1"/>
            <a:r>
              <a:rPr lang="id-ID" altLang="en-US">
                <a:latin typeface="Arial" panose="020B0604020202020204" pitchFamily="34" charset="0"/>
              </a:rPr>
              <a:t>          </a:t>
            </a:r>
          </a:p>
          <a:p>
            <a:pPr eaLnBrk="1" hangingPunct="1"/>
            <a:r>
              <a:rPr lang="id-ID" altLang="en-US">
                <a:latin typeface="Arial" panose="020B0604020202020204" pitchFamily="34" charset="0"/>
              </a:rPr>
              <a:t>           </a:t>
            </a:r>
          </a:p>
          <a:p>
            <a:pPr eaLnBrk="1" hangingPunct="1"/>
            <a:r>
              <a:rPr lang="id-ID" altLang="en-US">
                <a:latin typeface="Arial" panose="020B0604020202020204" pitchFamily="34" charset="0"/>
              </a:rPr>
              <a:t>           =</a:t>
            </a:r>
          </a:p>
          <a:p>
            <a:pPr eaLnBrk="1" hangingPunct="1"/>
            <a:r>
              <a:rPr lang="id-ID" altLang="en-US">
                <a:latin typeface="Arial" panose="020B0604020202020204" pitchFamily="34" charset="0"/>
              </a:rPr>
              <a:t>           </a:t>
            </a:r>
          </a:p>
          <a:p>
            <a:pPr eaLnBrk="1" hangingPunct="1"/>
            <a:r>
              <a:rPr lang="id-ID" altLang="en-US">
                <a:latin typeface="Arial" panose="020B0604020202020204" pitchFamily="34" charset="0"/>
              </a:rPr>
              <a:t>           = 1,41 x 10</a:t>
            </a:r>
            <a:r>
              <a:rPr lang="id-ID" altLang="en-US" baseline="30000">
                <a:latin typeface="Arial" panose="020B0604020202020204" pitchFamily="34" charset="0"/>
              </a:rPr>
              <a:t>-5</a:t>
            </a:r>
            <a:r>
              <a:rPr lang="id-ID" altLang="en-US">
                <a:latin typeface="Arial" panose="020B0604020202020204" pitchFamily="34" charset="0"/>
              </a:rPr>
              <a:t> M</a:t>
            </a:r>
          </a:p>
          <a:p>
            <a:pPr eaLnBrk="1" hangingPunct="1"/>
            <a:r>
              <a:rPr lang="id-ID" altLang="en-US">
                <a:latin typeface="Arial" panose="020B0604020202020204" pitchFamily="34" charset="0"/>
              </a:rPr>
              <a:t>pOH    = -log 1,41 x 10</a:t>
            </a:r>
            <a:r>
              <a:rPr lang="id-ID" altLang="en-US" baseline="30000">
                <a:latin typeface="Arial" panose="020B0604020202020204" pitchFamily="34" charset="0"/>
              </a:rPr>
              <a:t>-5 </a:t>
            </a:r>
            <a:r>
              <a:rPr lang="id-ID" altLang="en-US">
                <a:latin typeface="Arial" panose="020B0604020202020204" pitchFamily="34" charset="0"/>
              </a:rPr>
              <a:t>= 5 – log 1,41 = 5 – 0,15 = 4,85</a:t>
            </a:r>
          </a:p>
          <a:p>
            <a:pPr eaLnBrk="1" hangingPunct="1"/>
            <a:r>
              <a:rPr lang="id-ID" altLang="en-US">
                <a:latin typeface="Arial" panose="020B0604020202020204" pitchFamily="34" charset="0"/>
              </a:rPr>
              <a:t>pH       = 14 – 4,85 = 9,15</a:t>
            </a:r>
          </a:p>
        </p:txBody>
      </p:sp>
      <p:sp>
        <p:nvSpPr>
          <p:cNvPr id="16393" name="TextBox 10">
            <a:extLst>
              <a:ext uri="{FF2B5EF4-FFF2-40B4-BE49-F238E27FC236}">
                <a16:creationId xmlns:a16="http://schemas.microsoft.com/office/drawing/2014/main" id="{214CCBB5-12E7-455F-A0F7-23D64D671562}"/>
              </a:ext>
            </a:extLst>
          </p:cNvPr>
          <p:cNvSpPr txBox="1">
            <a:spLocks noChangeArrowheads="1"/>
          </p:cNvSpPr>
          <p:nvPr/>
        </p:nvSpPr>
        <p:spPr bwMode="auto">
          <a:xfrm>
            <a:off x="2135189" y="1547813"/>
            <a:ext cx="504825" cy="368300"/>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id-ID" altLang="en-US">
                <a:latin typeface="Arial" panose="020B0604020202020204" pitchFamily="34" charset="0"/>
              </a:rPr>
              <a:t>3</a:t>
            </a:r>
          </a:p>
        </p:txBody>
      </p:sp>
      <p:sp>
        <p:nvSpPr>
          <p:cNvPr id="16394" name="TextBox 10">
            <a:extLst>
              <a:ext uri="{FF2B5EF4-FFF2-40B4-BE49-F238E27FC236}">
                <a16:creationId xmlns:a16="http://schemas.microsoft.com/office/drawing/2014/main" id="{C3455A56-D31B-4AC9-825C-D5D0FC614901}"/>
              </a:ext>
            </a:extLst>
          </p:cNvPr>
          <p:cNvSpPr txBox="1">
            <a:spLocks noChangeArrowheads="1"/>
          </p:cNvSpPr>
          <p:nvPr/>
        </p:nvSpPr>
        <p:spPr bwMode="auto">
          <a:xfrm>
            <a:off x="2711451" y="1436689"/>
            <a:ext cx="69135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Garam Ca(CH</a:t>
            </a:r>
            <a:r>
              <a:rPr lang="id-ID" altLang="en-US" baseline="-25000">
                <a:latin typeface="Arial" panose="020B0604020202020204" pitchFamily="34" charset="0"/>
              </a:rPr>
              <a:t>3</a:t>
            </a:r>
            <a:r>
              <a:rPr lang="id-ID" altLang="en-US">
                <a:latin typeface="Arial" panose="020B0604020202020204" pitchFamily="34" charset="0"/>
              </a:rPr>
              <a:t>COO)</a:t>
            </a:r>
            <a:r>
              <a:rPr lang="id-ID" altLang="en-US" baseline="-25000">
                <a:latin typeface="Arial" panose="020B0604020202020204" pitchFamily="34" charset="0"/>
              </a:rPr>
              <a:t>2</a:t>
            </a:r>
            <a:r>
              <a:rPr lang="id-ID" altLang="en-US">
                <a:latin typeface="Arial" panose="020B0604020202020204" pitchFamily="34" charset="0"/>
              </a:rPr>
              <a:t> yang tersusun dari CH</a:t>
            </a:r>
            <a:r>
              <a:rPr lang="id-ID" altLang="en-US" baseline="-25000">
                <a:latin typeface="Arial" panose="020B0604020202020204" pitchFamily="34" charset="0"/>
              </a:rPr>
              <a:t>3</a:t>
            </a:r>
            <a:r>
              <a:rPr lang="id-ID" altLang="en-US">
                <a:latin typeface="Arial" panose="020B0604020202020204" pitchFamily="34" charset="0"/>
              </a:rPr>
              <a:t>COOH (asam lemah) dan Ca(OH)</a:t>
            </a:r>
            <a:r>
              <a:rPr lang="id-ID" altLang="en-US" baseline="-25000">
                <a:latin typeface="Arial" panose="020B0604020202020204" pitchFamily="34" charset="0"/>
              </a:rPr>
              <a:t>2</a:t>
            </a:r>
            <a:r>
              <a:rPr lang="id-ID" altLang="en-US">
                <a:latin typeface="Arial" panose="020B0604020202020204" pitchFamily="34" charset="0"/>
              </a:rPr>
              <a:t> (basa kuat).</a:t>
            </a:r>
          </a:p>
          <a:p>
            <a:pPr eaLnBrk="1" hangingPunct="1"/>
            <a:r>
              <a:rPr lang="id-ID" altLang="en-US">
                <a:latin typeface="Arial" panose="020B0604020202020204" pitchFamily="34" charset="0"/>
              </a:rPr>
              <a:t>Ca(CH</a:t>
            </a:r>
            <a:r>
              <a:rPr lang="id-ID" altLang="en-US" baseline="-25000">
                <a:latin typeface="Arial" panose="020B0604020202020204" pitchFamily="34" charset="0"/>
              </a:rPr>
              <a:t>3</a:t>
            </a:r>
            <a:r>
              <a:rPr lang="id-ID" altLang="en-US">
                <a:latin typeface="Arial" panose="020B0604020202020204" pitchFamily="34" charset="0"/>
              </a:rPr>
              <a:t>COO)</a:t>
            </a:r>
            <a:r>
              <a:rPr lang="id-ID" altLang="en-US" baseline="-25000">
                <a:latin typeface="Arial" panose="020B0604020202020204" pitchFamily="34" charset="0"/>
              </a:rPr>
              <a:t>2</a:t>
            </a:r>
            <a:r>
              <a:rPr lang="id-ID" altLang="en-US">
                <a:latin typeface="Arial" panose="020B0604020202020204" pitchFamily="34" charset="0"/>
              </a:rPr>
              <a:t> → </a:t>
            </a:r>
            <a:r>
              <a:rPr lang="id-ID" altLang="en-US" b="1">
                <a:solidFill>
                  <a:srgbClr val="336600"/>
                </a:solidFill>
                <a:latin typeface="Arial" panose="020B0604020202020204" pitchFamily="34" charset="0"/>
              </a:rPr>
              <a:t>2 CH</a:t>
            </a:r>
            <a:r>
              <a:rPr lang="id-ID" altLang="en-US" b="1" baseline="-25000">
                <a:solidFill>
                  <a:srgbClr val="336600"/>
                </a:solidFill>
                <a:latin typeface="Arial" panose="020B0604020202020204" pitchFamily="34" charset="0"/>
              </a:rPr>
              <a:t>3</a:t>
            </a:r>
            <a:r>
              <a:rPr lang="id-ID" altLang="en-US" b="1">
                <a:solidFill>
                  <a:srgbClr val="336600"/>
                </a:solidFill>
                <a:latin typeface="Arial" panose="020B0604020202020204" pitchFamily="34" charset="0"/>
              </a:rPr>
              <a:t>COO</a:t>
            </a:r>
            <a:r>
              <a:rPr lang="id-ID" altLang="en-US" b="1" baseline="30000">
                <a:solidFill>
                  <a:srgbClr val="336600"/>
                </a:solidFill>
                <a:latin typeface="Arial" panose="020B0604020202020204" pitchFamily="34" charset="0"/>
              </a:rPr>
              <a:t>- </a:t>
            </a:r>
            <a:r>
              <a:rPr lang="id-ID" altLang="en-US">
                <a:latin typeface="Arial" panose="020B0604020202020204" pitchFamily="34" charset="0"/>
              </a:rPr>
              <a:t>+ Ca</a:t>
            </a:r>
            <a:r>
              <a:rPr lang="id-ID" altLang="en-US" baseline="30000">
                <a:latin typeface="Arial" panose="020B0604020202020204" pitchFamily="34" charset="0"/>
              </a:rPr>
              <a:t>2+</a:t>
            </a:r>
            <a:endParaRPr lang="id-ID" altLang="en-US">
              <a:latin typeface="Arial" panose="020B0604020202020204" pitchFamily="34" charset="0"/>
            </a:endParaRPr>
          </a:p>
        </p:txBody>
      </p:sp>
      <p:sp>
        <p:nvSpPr>
          <p:cNvPr id="16395" name="TextBox 11">
            <a:extLst>
              <a:ext uri="{FF2B5EF4-FFF2-40B4-BE49-F238E27FC236}">
                <a16:creationId xmlns:a16="http://schemas.microsoft.com/office/drawing/2014/main" id="{1B9B36C0-36F9-44B2-9EC3-3BAEE217DB32}"/>
              </a:ext>
            </a:extLst>
          </p:cNvPr>
          <p:cNvSpPr txBox="1">
            <a:spLocks noChangeArrowheads="1"/>
          </p:cNvSpPr>
          <p:nvPr/>
        </p:nvSpPr>
        <p:spPr bwMode="auto">
          <a:xfrm>
            <a:off x="2782889" y="2422526"/>
            <a:ext cx="684053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solidFill>
                  <a:srgbClr val="336600"/>
                </a:solidFill>
                <a:latin typeface="Arial" panose="020B0604020202020204" pitchFamily="34" charset="0"/>
              </a:rPr>
              <a:t>Reaksi Hidrolisis :</a:t>
            </a:r>
          </a:p>
          <a:p>
            <a:pPr eaLnBrk="1" hangingPunct="1"/>
            <a:r>
              <a:rPr lang="id-ID" altLang="en-US">
                <a:latin typeface="Arial" panose="020B0604020202020204" pitchFamily="34" charset="0"/>
              </a:rPr>
              <a:t>2 CH</a:t>
            </a:r>
            <a:r>
              <a:rPr lang="id-ID" altLang="en-US" baseline="-25000">
                <a:latin typeface="Arial" panose="020B0604020202020204" pitchFamily="34" charset="0"/>
              </a:rPr>
              <a:t>3</a:t>
            </a:r>
            <a:r>
              <a:rPr lang="id-ID" altLang="en-US">
                <a:latin typeface="Arial" panose="020B0604020202020204" pitchFamily="34" charset="0"/>
              </a:rPr>
              <a:t>COO</a:t>
            </a:r>
            <a:r>
              <a:rPr lang="id-ID" altLang="en-US" baseline="30000">
                <a:latin typeface="Arial" panose="020B0604020202020204" pitchFamily="34" charset="0"/>
              </a:rPr>
              <a:t>-</a:t>
            </a:r>
            <a:r>
              <a:rPr lang="id-ID" altLang="en-US">
                <a:latin typeface="Arial" panose="020B0604020202020204" pitchFamily="34" charset="0"/>
              </a:rPr>
              <a:t> (</a:t>
            </a:r>
            <a:r>
              <a:rPr lang="id-ID" altLang="en-US" i="1">
                <a:latin typeface="Arial" panose="020B0604020202020204" pitchFamily="34" charset="0"/>
              </a:rPr>
              <a:t>aq</a:t>
            </a:r>
            <a:r>
              <a:rPr lang="id-ID" altLang="en-US">
                <a:latin typeface="Arial" panose="020B0604020202020204" pitchFamily="34" charset="0"/>
              </a:rPr>
              <a:t>) + 2 H</a:t>
            </a:r>
            <a:r>
              <a:rPr lang="id-ID" altLang="en-US" baseline="-25000">
                <a:latin typeface="Arial" panose="020B0604020202020204" pitchFamily="34" charset="0"/>
              </a:rPr>
              <a:t>2</a:t>
            </a:r>
            <a:r>
              <a:rPr lang="id-ID" altLang="en-US">
                <a:latin typeface="Arial" panose="020B0604020202020204" pitchFamily="34" charset="0"/>
              </a:rPr>
              <a:t>O (</a:t>
            </a:r>
            <a:r>
              <a:rPr lang="id-ID" altLang="en-US" i="1">
                <a:latin typeface="Arial" panose="020B0604020202020204" pitchFamily="34" charset="0"/>
              </a:rPr>
              <a:t>l</a:t>
            </a:r>
            <a:r>
              <a:rPr lang="id-ID" altLang="en-US">
                <a:latin typeface="Arial" panose="020B0604020202020204" pitchFamily="34" charset="0"/>
              </a:rPr>
              <a:t>)            2 CH</a:t>
            </a:r>
            <a:r>
              <a:rPr lang="id-ID" altLang="en-US" baseline="-25000">
                <a:latin typeface="Arial" panose="020B0604020202020204" pitchFamily="34" charset="0"/>
              </a:rPr>
              <a:t>3</a:t>
            </a:r>
            <a:r>
              <a:rPr lang="id-ID" altLang="en-US">
                <a:latin typeface="Arial" panose="020B0604020202020204" pitchFamily="34" charset="0"/>
              </a:rPr>
              <a:t>COOH</a:t>
            </a:r>
            <a:r>
              <a:rPr lang="id-ID" altLang="en-US" baseline="-25000">
                <a:latin typeface="Arial" panose="020B0604020202020204" pitchFamily="34" charset="0"/>
              </a:rPr>
              <a:t> </a:t>
            </a:r>
            <a:r>
              <a:rPr lang="id-ID" altLang="en-US">
                <a:latin typeface="Arial" panose="020B0604020202020204" pitchFamily="34" charset="0"/>
              </a:rPr>
              <a:t>(</a:t>
            </a:r>
            <a:r>
              <a:rPr lang="id-ID" altLang="en-US" i="1">
                <a:latin typeface="Arial" panose="020B0604020202020204" pitchFamily="34" charset="0"/>
              </a:rPr>
              <a:t>aq</a:t>
            </a:r>
            <a:r>
              <a:rPr lang="id-ID" altLang="en-US">
                <a:latin typeface="Arial" panose="020B0604020202020204" pitchFamily="34" charset="0"/>
              </a:rPr>
              <a:t>) + 2 </a:t>
            </a:r>
            <a:r>
              <a:rPr lang="id-ID" altLang="en-US" b="1">
                <a:solidFill>
                  <a:srgbClr val="336600"/>
                </a:solidFill>
                <a:latin typeface="Arial" panose="020B0604020202020204" pitchFamily="34" charset="0"/>
              </a:rPr>
              <a:t>OH</a:t>
            </a:r>
            <a:r>
              <a:rPr lang="id-ID" altLang="en-US" b="1" baseline="30000">
                <a:solidFill>
                  <a:srgbClr val="336600"/>
                </a:solidFill>
                <a:latin typeface="Arial" panose="020B0604020202020204" pitchFamily="34" charset="0"/>
              </a:rPr>
              <a:t> -</a:t>
            </a:r>
            <a:r>
              <a:rPr lang="id-ID" altLang="en-US">
                <a:latin typeface="Arial" panose="020B0604020202020204" pitchFamily="34" charset="0"/>
              </a:rPr>
              <a:t>(</a:t>
            </a:r>
            <a:r>
              <a:rPr lang="id-ID" altLang="en-US" i="1">
                <a:latin typeface="Arial" panose="020B0604020202020204" pitchFamily="34" charset="0"/>
              </a:rPr>
              <a:t>aq</a:t>
            </a:r>
            <a:r>
              <a:rPr lang="id-ID" altLang="en-US">
                <a:latin typeface="Arial" panose="020B0604020202020204" pitchFamily="34" charset="0"/>
              </a:rPr>
              <a:t>)</a:t>
            </a:r>
            <a:endParaRPr lang="id-ID" altLang="en-US">
              <a:solidFill>
                <a:srgbClr val="336600"/>
              </a:solidFill>
              <a:latin typeface="Arial" panose="020B0604020202020204" pitchFamily="34" charset="0"/>
            </a:endParaRPr>
          </a:p>
        </p:txBody>
      </p:sp>
      <p:grpSp>
        <p:nvGrpSpPr>
          <p:cNvPr id="16396" name="Group 4">
            <a:extLst>
              <a:ext uri="{FF2B5EF4-FFF2-40B4-BE49-F238E27FC236}">
                <a16:creationId xmlns:a16="http://schemas.microsoft.com/office/drawing/2014/main" id="{5357327E-C18A-4A55-8453-76A10A6029FB}"/>
              </a:ext>
            </a:extLst>
          </p:cNvPr>
          <p:cNvGrpSpPr>
            <a:grpSpLocks/>
          </p:cNvGrpSpPr>
          <p:nvPr/>
        </p:nvGrpSpPr>
        <p:grpSpPr bwMode="auto">
          <a:xfrm>
            <a:off x="5776914" y="2859089"/>
            <a:ext cx="458787" cy="71437"/>
            <a:chOff x="3720" y="18588"/>
            <a:chExt cx="570" cy="69"/>
          </a:xfrm>
        </p:grpSpPr>
        <p:cxnSp>
          <p:nvCxnSpPr>
            <p:cNvPr id="16401" name="AutoShape 5">
              <a:extLst>
                <a:ext uri="{FF2B5EF4-FFF2-40B4-BE49-F238E27FC236}">
                  <a16:creationId xmlns:a16="http://schemas.microsoft.com/office/drawing/2014/main" id="{614006E9-ADB3-402D-B0C3-167A2BB05E3E}"/>
                </a:ext>
              </a:extLst>
            </p:cNvPr>
            <p:cNvCxnSpPr>
              <a:cxnSpLocks noChangeShapeType="1"/>
            </p:cNvCxnSpPr>
            <p:nvPr/>
          </p:nvCxnSpPr>
          <p:spPr bwMode="auto">
            <a:xfrm>
              <a:off x="3720" y="18588"/>
              <a:ext cx="570" cy="0"/>
            </a:xfrm>
            <a:prstGeom prst="straightConnector1">
              <a:avLst/>
            </a:prstGeom>
            <a:noFill/>
            <a:ln w="9525">
              <a:solidFill>
                <a:srgbClr val="000000"/>
              </a:solidFill>
              <a:round/>
              <a:headEnd/>
              <a:tailEnd type="arrow" w="med" len="sm"/>
            </a:ln>
            <a:extLst>
              <a:ext uri="{909E8E84-426E-40DD-AFC4-6F175D3DCCD1}">
                <a14:hiddenFill xmlns:a14="http://schemas.microsoft.com/office/drawing/2010/main">
                  <a:noFill/>
                </a14:hiddenFill>
              </a:ext>
            </a:extLst>
          </p:spPr>
        </p:cxnSp>
        <p:cxnSp>
          <p:nvCxnSpPr>
            <p:cNvPr id="16402" name="AutoShape 6">
              <a:extLst>
                <a:ext uri="{FF2B5EF4-FFF2-40B4-BE49-F238E27FC236}">
                  <a16:creationId xmlns:a16="http://schemas.microsoft.com/office/drawing/2014/main" id="{9D05AF01-4DB9-4D3E-B609-83CB99163DAB}"/>
                </a:ext>
              </a:extLst>
            </p:cNvPr>
            <p:cNvCxnSpPr>
              <a:cxnSpLocks noChangeShapeType="1"/>
            </p:cNvCxnSpPr>
            <p:nvPr/>
          </p:nvCxnSpPr>
          <p:spPr bwMode="auto">
            <a:xfrm flipH="1">
              <a:off x="3720" y="18657"/>
              <a:ext cx="570" cy="0"/>
            </a:xfrm>
            <a:prstGeom prst="straightConnector1">
              <a:avLst/>
            </a:prstGeom>
            <a:noFill/>
            <a:ln w="9525">
              <a:solidFill>
                <a:srgbClr val="000000"/>
              </a:solidFill>
              <a:round/>
              <a:headEnd/>
              <a:tailEnd type="arrow" w="med" len="sm"/>
            </a:ln>
            <a:extLst>
              <a:ext uri="{909E8E84-426E-40DD-AFC4-6F175D3DCCD1}">
                <a14:hiddenFill xmlns:a14="http://schemas.microsoft.com/office/drawing/2010/main">
                  <a:noFill/>
                </a14:hiddenFill>
              </a:ext>
            </a:extLst>
          </p:spPr>
        </p:cxnSp>
      </p:grpSp>
      <p:sp>
        <p:nvSpPr>
          <p:cNvPr id="16397" name="Rectangle 5">
            <a:extLst>
              <a:ext uri="{FF2B5EF4-FFF2-40B4-BE49-F238E27FC236}">
                <a16:creationId xmlns:a16="http://schemas.microsoft.com/office/drawing/2014/main" id="{86EC6EAC-CA24-4D78-A9A5-99393CE097F3}"/>
              </a:ext>
            </a:extLst>
          </p:cNvPr>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pic>
        <p:nvPicPr>
          <p:cNvPr id="16398" name="Picture 4">
            <a:extLst>
              <a:ext uri="{FF2B5EF4-FFF2-40B4-BE49-F238E27FC236}">
                <a16:creationId xmlns:a16="http://schemas.microsoft.com/office/drawing/2014/main" id="{C87716C1-C2DB-4806-9043-A77F0DC9E33D}"/>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792538" y="3208339"/>
            <a:ext cx="151130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9" name="Rectangle 7">
            <a:extLst>
              <a:ext uri="{FF2B5EF4-FFF2-40B4-BE49-F238E27FC236}">
                <a16:creationId xmlns:a16="http://schemas.microsoft.com/office/drawing/2014/main" id="{24C355F3-B43D-4521-AD07-FAB4650E8220}"/>
              </a:ext>
            </a:extLst>
          </p:cNvPr>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pic>
        <p:nvPicPr>
          <p:cNvPr id="16400" name="Picture 6">
            <a:extLst>
              <a:ext uri="{FF2B5EF4-FFF2-40B4-BE49-F238E27FC236}">
                <a16:creationId xmlns:a16="http://schemas.microsoft.com/office/drawing/2014/main" id="{2CD23BD1-0024-46A1-B464-EA6580DDFDB4}"/>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63976" y="3854451"/>
            <a:ext cx="1871663" cy="709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Gambar 18">
            <a:extLst>
              <a:ext uri="{FF2B5EF4-FFF2-40B4-BE49-F238E27FC236}">
                <a16:creationId xmlns:a16="http://schemas.microsoft.com/office/drawing/2014/main" id="{EBBAB487-9EB4-4F68-9295-AA73A0AB6E6E}"/>
              </a:ext>
            </a:extLst>
          </p:cNvPr>
          <p:cNvPicPr>
            <a:picLocks noChangeAspect="1"/>
          </p:cNvPicPr>
          <p:nvPr/>
        </p:nvPicPr>
        <p:blipFill rotWithShape="1">
          <a:blip r:embed="rId6">
            <a:extLst>
              <a:ext uri="{28A0092B-C50C-407E-A947-70E740481C1C}">
                <a14:useLocalDpi xmlns:a14="http://schemas.microsoft.com/office/drawing/2010/main" val="0"/>
              </a:ext>
            </a:extLst>
          </a:blip>
          <a:srcRect t="19"/>
          <a:stretch/>
        </p:blipFill>
        <p:spPr>
          <a:xfrm>
            <a:off x="20" y="10"/>
            <a:ext cx="12191980" cy="685799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a:extLst>
              <a:ext uri="{FF2B5EF4-FFF2-40B4-BE49-F238E27FC236}">
                <a16:creationId xmlns:a16="http://schemas.microsoft.com/office/drawing/2014/main" id="{29ED9061-6983-4EAA-9DCF-856880E302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4826" y="-315913"/>
            <a:ext cx="360363" cy="1029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nip Diagonal Corner Rectangle 3">
            <a:extLst>
              <a:ext uri="{FF2B5EF4-FFF2-40B4-BE49-F238E27FC236}">
                <a16:creationId xmlns:a16="http://schemas.microsoft.com/office/drawing/2014/main" id="{14551CAA-79CD-48DE-B1E7-586A69148D80}"/>
              </a:ext>
            </a:extLst>
          </p:cNvPr>
          <p:cNvSpPr/>
          <p:nvPr/>
        </p:nvSpPr>
        <p:spPr>
          <a:xfrm>
            <a:off x="983432" y="548680"/>
            <a:ext cx="4032448" cy="576064"/>
          </a:xfrm>
          <a:prstGeom prst="snip2DiagRect">
            <a:avLst/>
          </a:prstGeom>
          <a:solidFill>
            <a:srgbClr val="92D050">
              <a:alpha val="7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5126" name="Rectangle 2">
            <a:extLst>
              <a:ext uri="{FF2B5EF4-FFF2-40B4-BE49-F238E27FC236}">
                <a16:creationId xmlns:a16="http://schemas.microsoft.com/office/drawing/2014/main" id="{4448AFCF-9F49-47B1-9754-8C0DFFD516F6}"/>
              </a:ext>
            </a:extLst>
          </p:cNvPr>
          <p:cNvSpPr>
            <a:spLocks noGrp="1" noChangeArrowheads="1"/>
          </p:cNvSpPr>
          <p:nvPr>
            <p:ph type="title"/>
          </p:nvPr>
        </p:nvSpPr>
        <p:spPr>
          <a:xfrm>
            <a:off x="1884363" y="519114"/>
            <a:ext cx="3275012" cy="638175"/>
          </a:xfrm>
        </p:spPr>
        <p:txBody>
          <a:bodyPr/>
          <a:lstStyle/>
          <a:p>
            <a:r>
              <a:rPr lang="id-ID" altLang="en-US" sz="3200"/>
              <a:t>Pengertian</a:t>
            </a:r>
            <a:endParaRPr lang="fr-FR" altLang="en-US" sz="3200"/>
          </a:p>
        </p:txBody>
      </p:sp>
      <p:sp>
        <p:nvSpPr>
          <p:cNvPr id="5127" name="Rectangle 3">
            <a:extLst>
              <a:ext uri="{FF2B5EF4-FFF2-40B4-BE49-F238E27FC236}">
                <a16:creationId xmlns:a16="http://schemas.microsoft.com/office/drawing/2014/main" id="{34BB511F-C236-4280-BF3B-3B5AAABD0FCC}"/>
              </a:ext>
            </a:extLst>
          </p:cNvPr>
          <p:cNvSpPr>
            <a:spLocks noGrp="1" noChangeArrowheads="1"/>
          </p:cNvSpPr>
          <p:nvPr>
            <p:ph idx="1"/>
          </p:nvPr>
        </p:nvSpPr>
        <p:spPr bwMode="auto">
          <a:xfrm>
            <a:off x="1992313" y="1196976"/>
            <a:ext cx="8229600" cy="1539875"/>
          </a:xfrm>
        </p:spPr>
        <p:txBody>
          <a:bodyPr wrap="square" numCol="1" anchor="t" anchorCtr="0" compatLnSpc="1">
            <a:prstTxWarp prst="textNoShape">
              <a:avLst/>
            </a:prstTxWarp>
          </a:bodyPr>
          <a:lstStyle/>
          <a:p>
            <a:r>
              <a:rPr lang="id-ID" altLang="en-US" sz="2400"/>
              <a:t>Hidrolisis garam adalah “</a:t>
            </a:r>
            <a:r>
              <a:rPr lang="id-ID" altLang="en-US" sz="2400" i="1"/>
              <a:t>terurainya garam dalam air yang menghasilkan asam dan atau basa.</a:t>
            </a:r>
            <a:r>
              <a:rPr lang="id-ID" altLang="en-US" sz="2400"/>
              <a:t>”</a:t>
            </a:r>
            <a:endParaRPr lang="fr-FR" altLang="en-US" sz="2400"/>
          </a:p>
        </p:txBody>
      </p:sp>
      <p:sp>
        <p:nvSpPr>
          <p:cNvPr id="7" name="Snip Diagonal Corner Rectangle 6">
            <a:extLst>
              <a:ext uri="{FF2B5EF4-FFF2-40B4-BE49-F238E27FC236}">
                <a16:creationId xmlns:a16="http://schemas.microsoft.com/office/drawing/2014/main" id="{9DB979FB-9312-48C4-96D1-38D28F30ADBF}"/>
              </a:ext>
            </a:extLst>
          </p:cNvPr>
          <p:cNvSpPr/>
          <p:nvPr/>
        </p:nvSpPr>
        <p:spPr>
          <a:xfrm>
            <a:off x="983432" y="2276872"/>
            <a:ext cx="4032448" cy="648072"/>
          </a:xfrm>
          <a:prstGeom prst="snip2DiagRect">
            <a:avLst/>
          </a:prstGeom>
          <a:solidFill>
            <a:srgbClr val="92D050">
              <a:alpha val="7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dirty="0"/>
          </a:p>
        </p:txBody>
      </p:sp>
      <p:sp>
        <p:nvSpPr>
          <p:cNvPr id="8" name="Rectangle 2">
            <a:extLst>
              <a:ext uri="{FF2B5EF4-FFF2-40B4-BE49-F238E27FC236}">
                <a16:creationId xmlns:a16="http://schemas.microsoft.com/office/drawing/2014/main" id="{58F52C77-70E9-43A4-A5AF-4C8134C94496}"/>
              </a:ext>
            </a:extLst>
          </p:cNvPr>
          <p:cNvSpPr txBox="1">
            <a:spLocks noChangeArrowheads="1"/>
          </p:cNvSpPr>
          <p:nvPr/>
        </p:nvSpPr>
        <p:spPr bwMode="auto">
          <a:xfrm>
            <a:off x="2135188" y="2276476"/>
            <a:ext cx="2665412" cy="639763"/>
          </a:xfrm>
          <a:prstGeom prst="rect">
            <a:avLst/>
          </a:prstGeom>
          <a:noFill/>
          <a:ln w="9525">
            <a:noFill/>
            <a:miter lim="800000"/>
            <a:headEnd/>
            <a:tailEnd/>
          </a:ln>
        </p:spPr>
        <p:txBody>
          <a:bodyPr anchor="ctr"/>
          <a:lstStyle/>
          <a:p>
            <a:pPr algn="ctr">
              <a:defRPr/>
            </a:pPr>
            <a:r>
              <a:rPr lang="id-ID" sz="2800" kern="0" dirty="0">
                <a:solidFill>
                  <a:schemeClr val="tx2"/>
                </a:solidFill>
                <a:latin typeface="+mj-lt"/>
                <a:ea typeface="+mj-ea"/>
                <a:cs typeface="+mj-cs"/>
              </a:rPr>
              <a:t>Dapat terjadi ?</a:t>
            </a:r>
            <a:endParaRPr lang="fr-FR" sz="2800" kern="0" dirty="0">
              <a:solidFill>
                <a:schemeClr val="tx2"/>
              </a:solidFill>
              <a:latin typeface="+mj-lt"/>
              <a:ea typeface="+mj-ea"/>
              <a:cs typeface="+mj-cs"/>
            </a:endParaRPr>
          </a:p>
        </p:txBody>
      </p:sp>
      <p:sp>
        <p:nvSpPr>
          <p:cNvPr id="5132" name="TextBox 8">
            <a:extLst>
              <a:ext uri="{FF2B5EF4-FFF2-40B4-BE49-F238E27FC236}">
                <a16:creationId xmlns:a16="http://schemas.microsoft.com/office/drawing/2014/main" id="{F02F9A47-E39B-432D-8395-8CE3ED78BDBF}"/>
              </a:ext>
            </a:extLst>
          </p:cNvPr>
          <p:cNvSpPr txBox="1">
            <a:spLocks noChangeArrowheads="1"/>
          </p:cNvSpPr>
          <p:nvPr/>
        </p:nvSpPr>
        <p:spPr bwMode="auto">
          <a:xfrm>
            <a:off x="2351089" y="3127375"/>
            <a:ext cx="79216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sz="2400">
                <a:latin typeface="Arial" panose="020B0604020202020204" pitchFamily="34" charset="0"/>
              </a:rPr>
              <a:t>Hidrolisis garam hanya terjadi JIKA salah satu atau kedua komponen penyusun garam tersebut </a:t>
            </a:r>
            <a:r>
              <a:rPr lang="id-ID" altLang="en-US" sz="2400" u="sng">
                <a:latin typeface="Arial" panose="020B0604020202020204" pitchFamily="34" charset="0"/>
              </a:rPr>
              <a:t>berupa asam lemah dan atau basa lemah</a:t>
            </a:r>
            <a:r>
              <a:rPr lang="id-ID" altLang="en-US" sz="2400">
                <a:latin typeface="Arial" panose="020B0604020202020204" pitchFamily="34" charset="0"/>
              </a:rPr>
              <a:t>.</a:t>
            </a:r>
          </a:p>
        </p:txBody>
      </p:sp>
      <p:sp>
        <p:nvSpPr>
          <p:cNvPr id="10" name="TextBox 9">
            <a:extLst>
              <a:ext uri="{FF2B5EF4-FFF2-40B4-BE49-F238E27FC236}">
                <a16:creationId xmlns:a16="http://schemas.microsoft.com/office/drawing/2014/main" id="{5CD88804-1A2A-4135-A307-6332E892FB7A}"/>
              </a:ext>
            </a:extLst>
          </p:cNvPr>
          <p:cNvSpPr txBox="1"/>
          <p:nvPr/>
        </p:nvSpPr>
        <p:spPr>
          <a:xfrm>
            <a:off x="2855913" y="4389438"/>
            <a:ext cx="7561262" cy="1200150"/>
          </a:xfrm>
          <a:prstGeom prst="rect">
            <a:avLst/>
          </a:prstGeom>
          <a:solidFill>
            <a:schemeClr val="bg2">
              <a:lumMod val="20000"/>
              <a:lumOff val="80000"/>
            </a:schemeClr>
          </a:solidFill>
        </p:spPr>
        <p:txBody>
          <a:bodyPr>
            <a:spAutoFit/>
          </a:bodyPr>
          <a:lstStyle/>
          <a:p>
            <a:pPr>
              <a:defRPr/>
            </a:pPr>
            <a:r>
              <a:rPr lang="id-ID" sz="2400" dirty="0">
                <a:latin typeface="Arial" charset="0"/>
              </a:rPr>
              <a:t>Jika komponen garam tersebut berupa asam kuat dan basa kuat, maka komponen ion dari asam kuat atau pun basa kuat tersebut </a:t>
            </a:r>
            <a:r>
              <a:rPr lang="id-ID" sz="2400" b="1" dirty="0">
                <a:latin typeface="Arial" charset="0"/>
              </a:rPr>
              <a:t>TIDAK</a:t>
            </a:r>
            <a:r>
              <a:rPr lang="id-ID" sz="2400" dirty="0">
                <a:latin typeface="Arial" charset="0"/>
              </a:rPr>
              <a:t> akan terhidrolisis.</a:t>
            </a:r>
          </a:p>
        </p:txBody>
      </p:sp>
      <p:sp>
        <p:nvSpPr>
          <p:cNvPr id="17" name="Rectangle 16">
            <a:extLst>
              <a:ext uri="{FF2B5EF4-FFF2-40B4-BE49-F238E27FC236}">
                <a16:creationId xmlns:a16="http://schemas.microsoft.com/office/drawing/2014/main" id="{771E1093-3F5B-4CB9-814E-BA79CCDF5F71}"/>
              </a:ext>
            </a:extLst>
          </p:cNvPr>
          <p:cNvSpPr/>
          <p:nvPr/>
        </p:nvSpPr>
        <p:spPr>
          <a:xfrm>
            <a:off x="1524001" y="71438"/>
            <a:ext cx="900113" cy="444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8" name="Rectangle 17">
            <a:extLst>
              <a:ext uri="{FF2B5EF4-FFF2-40B4-BE49-F238E27FC236}">
                <a16:creationId xmlns:a16="http://schemas.microsoft.com/office/drawing/2014/main" id="{0460A115-5D7B-4C60-AB3A-CB31EE7A5F94}"/>
              </a:ext>
            </a:extLst>
          </p:cNvPr>
          <p:cNvSpPr/>
          <p:nvPr/>
        </p:nvSpPr>
        <p:spPr>
          <a:xfrm>
            <a:off x="1558926" y="223838"/>
            <a:ext cx="900113" cy="444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9" name="Rectangle 18">
            <a:extLst>
              <a:ext uri="{FF2B5EF4-FFF2-40B4-BE49-F238E27FC236}">
                <a16:creationId xmlns:a16="http://schemas.microsoft.com/office/drawing/2014/main" id="{8F84E347-157B-4B2E-BB11-305A58F9AE79}"/>
              </a:ext>
            </a:extLst>
          </p:cNvPr>
          <p:cNvSpPr/>
          <p:nvPr/>
        </p:nvSpPr>
        <p:spPr>
          <a:xfrm>
            <a:off x="1558926" y="365125"/>
            <a:ext cx="900113"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20" name="Rectangle 19">
            <a:extLst>
              <a:ext uri="{FF2B5EF4-FFF2-40B4-BE49-F238E27FC236}">
                <a16:creationId xmlns:a16="http://schemas.microsoft.com/office/drawing/2014/main" id="{32006717-5FCC-476F-BB0C-DB2DD5EF3DD1}"/>
              </a:ext>
            </a:extLst>
          </p:cNvPr>
          <p:cNvSpPr/>
          <p:nvPr/>
        </p:nvSpPr>
        <p:spPr>
          <a:xfrm>
            <a:off x="1487488" y="6400800"/>
            <a:ext cx="900113"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21" name="Rectangle 20">
            <a:extLst>
              <a:ext uri="{FF2B5EF4-FFF2-40B4-BE49-F238E27FC236}">
                <a16:creationId xmlns:a16="http://schemas.microsoft.com/office/drawing/2014/main" id="{A52B2F45-632B-437C-AC91-94A4CFEAD4ED}"/>
              </a:ext>
            </a:extLst>
          </p:cNvPr>
          <p:cNvSpPr/>
          <p:nvPr/>
        </p:nvSpPr>
        <p:spPr>
          <a:xfrm>
            <a:off x="1522413" y="6553200"/>
            <a:ext cx="900113"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22" name="Rectangle 21">
            <a:extLst>
              <a:ext uri="{FF2B5EF4-FFF2-40B4-BE49-F238E27FC236}">
                <a16:creationId xmlns:a16="http://schemas.microsoft.com/office/drawing/2014/main" id="{6A8838C5-3038-42B2-AFC6-7DA47C8ADF7E}"/>
              </a:ext>
            </a:extLst>
          </p:cNvPr>
          <p:cNvSpPr/>
          <p:nvPr/>
        </p:nvSpPr>
        <p:spPr>
          <a:xfrm>
            <a:off x="1522413" y="6696075"/>
            <a:ext cx="900113"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pic>
        <p:nvPicPr>
          <p:cNvPr id="16" name="Gambar 15">
            <a:extLst>
              <a:ext uri="{FF2B5EF4-FFF2-40B4-BE49-F238E27FC236}">
                <a16:creationId xmlns:a16="http://schemas.microsoft.com/office/drawing/2014/main" id="{0D30A30C-5D75-4069-A5B3-346FA3CC4B27}"/>
              </a:ext>
            </a:extLst>
          </p:cNvPr>
          <p:cNvPicPr>
            <a:picLocks noChangeAspect="1"/>
          </p:cNvPicPr>
          <p:nvPr/>
        </p:nvPicPr>
        <p:blipFill rotWithShape="1">
          <a:blip r:embed="rId3">
            <a:extLst>
              <a:ext uri="{28A0092B-C50C-407E-A947-70E740481C1C}">
                <a14:useLocalDpi xmlns:a14="http://schemas.microsoft.com/office/drawing/2010/main" val="0"/>
              </a:ext>
            </a:extLst>
          </a:blip>
          <a:srcRect t="19"/>
          <a:stretch/>
        </p:blipFill>
        <p:spPr>
          <a:xfrm>
            <a:off x="20" y="10"/>
            <a:ext cx="12191980" cy="685799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126"/>
                                        </p:tgtEl>
                                        <p:attrNameLst>
                                          <p:attrName>style.visibility</p:attrName>
                                        </p:attrNameLst>
                                      </p:cBhvr>
                                      <p:to>
                                        <p:strVal val="visible"/>
                                      </p:to>
                                    </p:set>
                                    <p:animEffect transition="in" filter="strips(downLeft)">
                                      <p:cBhvr>
                                        <p:cTn id="7" dur="500"/>
                                        <p:tgtEl>
                                          <p:spTgt spid="5126"/>
                                        </p:tgtEl>
                                      </p:cBhvr>
                                    </p:animEffect>
                                  </p:childTnLst>
                                </p:cTn>
                              </p:par>
                              <p:par>
                                <p:cTn id="8" presetID="18" presetClass="entr" presetSubtype="12"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strips(downLeft)">
                                      <p:cBhvr>
                                        <p:cTn id="10" dur="500"/>
                                        <p:tgtEl>
                                          <p:spTgt spid="4"/>
                                        </p:tgtEl>
                                      </p:cBhvr>
                                    </p:animEffect>
                                  </p:childTnLst>
                                </p:cTn>
                              </p:par>
                            </p:childTnLst>
                          </p:cTn>
                        </p:par>
                        <p:par>
                          <p:cTn id="11" fill="hold" nodeType="afterGroup">
                            <p:stCondLst>
                              <p:cond delay="500"/>
                            </p:stCondLst>
                            <p:childTnLst>
                              <p:par>
                                <p:cTn id="12" presetID="9" presetClass="entr" presetSubtype="0" fill="hold" grpId="0" nodeType="afterEffect">
                                  <p:stCondLst>
                                    <p:cond delay="0"/>
                                  </p:stCondLst>
                                  <p:childTnLst>
                                    <p:set>
                                      <p:cBhvr>
                                        <p:cTn id="13" dur="1" fill="hold">
                                          <p:stCondLst>
                                            <p:cond delay="0"/>
                                          </p:stCondLst>
                                        </p:cTn>
                                        <p:tgtEl>
                                          <p:spTgt spid="5127">
                                            <p:txEl>
                                              <p:pRg st="0" end="0"/>
                                            </p:txEl>
                                          </p:spTgt>
                                        </p:tgtEl>
                                        <p:attrNameLst>
                                          <p:attrName>style.visibility</p:attrName>
                                        </p:attrNameLst>
                                      </p:cBhvr>
                                      <p:to>
                                        <p:strVal val="visible"/>
                                      </p:to>
                                    </p:set>
                                    <p:animEffect transition="in" filter="dissolve">
                                      <p:cBhvr>
                                        <p:cTn id="14" dur="500"/>
                                        <p:tgtEl>
                                          <p:spTgt spid="5127">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8" presetClass="entr" presetSubtype="12"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strips(downLeft)">
                                      <p:cBhvr>
                                        <p:cTn id="19" dur="500"/>
                                        <p:tgtEl>
                                          <p:spTgt spid="7"/>
                                        </p:tgtEl>
                                      </p:cBhvr>
                                    </p:animEffect>
                                  </p:childTnLst>
                                </p:cTn>
                              </p:par>
                              <p:par>
                                <p:cTn id="20" presetID="18" presetClass="entr" presetSubtype="12"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strips(downLeft)">
                                      <p:cBhvr>
                                        <p:cTn id="22" dur="500"/>
                                        <p:tgtEl>
                                          <p:spTgt spid="8"/>
                                        </p:tgtEl>
                                      </p:cBhvr>
                                    </p:animEffect>
                                  </p:childTnLst>
                                </p:cTn>
                              </p:par>
                            </p:childTnLst>
                          </p:cTn>
                        </p:par>
                        <p:par>
                          <p:cTn id="23" fill="hold" nodeType="afterGroup">
                            <p:stCondLst>
                              <p:cond delay="500"/>
                            </p:stCondLst>
                            <p:childTnLst>
                              <p:par>
                                <p:cTn id="24" presetID="9" presetClass="entr" presetSubtype="0" fill="hold" grpId="0" nodeType="afterEffect">
                                  <p:stCondLst>
                                    <p:cond delay="0"/>
                                  </p:stCondLst>
                                  <p:childTnLst>
                                    <p:set>
                                      <p:cBhvr>
                                        <p:cTn id="25" dur="1" fill="hold">
                                          <p:stCondLst>
                                            <p:cond delay="0"/>
                                          </p:stCondLst>
                                        </p:cTn>
                                        <p:tgtEl>
                                          <p:spTgt spid="5132"/>
                                        </p:tgtEl>
                                        <p:attrNameLst>
                                          <p:attrName>style.visibility</p:attrName>
                                        </p:attrNameLst>
                                      </p:cBhvr>
                                      <p:to>
                                        <p:strVal val="visible"/>
                                      </p:to>
                                    </p:set>
                                    <p:animEffect transition="in" filter="dissolve">
                                      <p:cBhvr>
                                        <p:cTn id="26" dur="500"/>
                                        <p:tgtEl>
                                          <p:spTgt spid="5132"/>
                                        </p:tgtEl>
                                      </p:cBhvr>
                                    </p:animEffect>
                                  </p:childTnLst>
                                </p:cTn>
                              </p:par>
                            </p:childTnLst>
                          </p:cTn>
                        </p:par>
                        <p:par>
                          <p:cTn id="27" fill="hold" nodeType="afterGroup">
                            <p:stCondLst>
                              <p:cond delay="1000"/>
                            </p:stCondLst>
                            <p:childTnLst>
                              <p:par>
                                <p:cTn id="28" presetID="9" presetClass="entr" presetSubtype="0" fill="hold" grpId="0" nodeType="after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dissolve">
                                      <p:cBhvr>
                                        <p:cTn id="3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p:bldP spid="5127" grpId="0" build="p"/>
      <p:bldP spid="8" grpId="0"/>
      <p:bldP spid="5132" grpId="0"/>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9FE9D527-8E54-46BE-AA37-513419261187}"/>
              </a:ext>
            </a:extLst>
          </p:cNvPr>
          <p:cNvSpPr>
            <a:spLocks noGrp="1" noChangeArrowheads="1"/>
          </p:cNvSpPr>
          <p:nvPr>
            <p:ph type="title"/>
          </p:nvPr>
        </p:nvSpPr>
        <p:spPr>
          <a:xfrm>
            <a:off x="1919289" y="115888"/>
            <a:ext cx="6624637" cy="995362"/>
          </a:xfrm>
        </p:spPr>
        <p:txBody>
          <a:bodyPr/>
          <a:lstStyle/>
          <a:p>
            <a:r>
              <a:rPr lang="id-ID" altLang="en-US"/>
              <a:t>Jenis-Jenis Hidrolisis</a:t>
            </a:r>
            <a:endParaRPr lang="fr-FR" altLang="en-US"/>
          </a:p>
        </p:txBody>
      </p:sp>
      <p:sp>
        <p:nvSpPr>
          <p:cNvPr id="5" name="Snip Diagonal Corner Rectangle 4">
            <a:extLst>
              <a:ext uri="{FF2B5EF4-FFF2-40B4-BE49-F238E27FC236}">
                <a16:creationId xmlns:a16="http://schemas.microsoft.com/office/drawing/2014/main" id="{EA4CD467-9614-4114-B553-5BD8BA5CB181}"/>
              </a:ext>
            </a:extLst>
          </p:cNvPr>
          <p:cNvSpPr/>
          <p:nvPr/>
        </p:nvSpPr>
        <p:spPr>
          <a:xfrm>
            <a:off x="7392144" y="1268760"/>
            <a:ext cx="4032448" cy="648072"/>
          </a:xfrm>
          <a:prstGeom prst="snip2DiagRect">
            <a:avLst/>
          </a:prstGeom>
          <a:solidFill>
            <a:srgbClr val="92D050">
              <a:alpha val="7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dirty="0"/>
          </a:p>
        </p:txBody>
      </p:sp>
      <p:sp>
        <p:nvSpPr>
          <p:cNvPr id="6" name="Rectangle 2">
            <a:extLst>
              <a:ext uri="{FF2B5EF4-FFF2-40B4-BE49-F238E27FC236}">
                <a16:creationId xmlns:a16="http://schemas.microsoft.com/office/drawing/2014/main" id="{B8FC949A-B58A-4F26-B749-92C99F6E8CC1}"/>
              </a:ext>
            </a:extLst>
          </p:cNvPr>
          <p:cNvSpPr txBox="1">
            <a:spLocks noChangeArrowheads="1"/>
          </p:cNvSpPr>
          <p:nvPr/>
        </p:nvSpPr>
        <p:spPr bwMode="auto">
          <a:xfrm>
            <a:off x="7535864" y="1268413"/>
            <a:ext cx="3132137" cy="639762"/>
          </a:xfrm>
          <a:prstGeom prst="rect">
            <a:avLst/>
          </a:prstGeom>
          <a:noFill/>
          <a:ln w="9525">
            <a:noFill/>
            <a:miter lim="800000"/>
            <a:headEnd/>
            <a:tailEnd/>
          </a:ln>
        </p:spPr>
        <p:txBody>
          <a:bodyPr anchor="ctr"/>
          <a:lstStyle/>
          <a:p>
            <a:pPr algn="ctr">
              <a:defRPr/>
            </a:pPr>
            <a:r>
              <a:rPr lang="id-ID" sz="2800" kern="0" dirty="0">
                <a:solidFill>
                  <a:schemeClr val="tx2"/>
                </a:solidFill>
                <a:latin typeface="+mj-lt"/>
                <a:ea typeface="+mj-ea"/>
                <a:cs typeface="+mj-cs"/>
              </a:rPr>
              <a:t>Hidrolisis Parsial</a:t>
            </a:r>
            <a:endParaRPr lang="fr-FR" sz="2800" kern="0" dirty="0">
              <a:solidFill>
                <a:schemeClr val="tx2"/>
              </a:solidFill>
              <a:latin typeface="+mj-lt"/>
              <a:ea typeface="+mj-ea"/>
              <a:cs typeface="+mj-cs"/>
            </a:endParaRPr>
          </a:p>
        </p:txBody>
      </p:sp>
      <p:sp>
        <p:nvSpPr>
          <p:cNvPr id="7" name="Snip Diagonal Corner Rectangle 6">
            <a:extLst>
              <a:ext uri="{FF2B5EF4-FFF2-40B4-BE49-F238E27FC236}">
                <a16:creationId xmlns:a16="http://schemas.microsoft.com/office/drawing/2014/main" id="{E18F1C61-18F8-4458-A2C2-6B44A367FC2E}"/>
              </a:ext>
            </a:extLst>
          </p:cNvPr>
          <p:cNvSpPr/>
          <p:nvPr/>
        </p:nvSpPr>
        <p:spPr>
          <a:xfrm>
            <a:off x="7392144" y="4149080"/>
            <a:ext cx="4032448" cy="648072"/>
          </a:xfrm>
          <a:prstGeom prst="snip2DiagRect">
            <a:avLst/>
          </a:prstGeom>
          <a:solidFill>
            <a:srgbClr val="92D050">
              <a:alpha val="7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dirty="0"/>
          </a:p>
        </p:txBody>
      </p:sp>
      <p:sp>
        <p:nvSpPr>
          <p:cNvPr id="8" name="Rectangle 2">
            <a:extLst>
              <a:ext uri="{FF2B5EF4-FFF2-40B4-BE49-F238E27FC236}">
                <a16:creationId xmlns:a16="http://schemas.microsoft.com/office/drawing/2014/main" id="{544BC4CB-7D9A-4F27-BBD2-6BF9219CF281}"/>
              </a:ext>
            </a:extLst>
          </p:cNvPr>
          <p:cNvSpPr txBox="1">
            <a:spLocks noChangeArrowheads="1"/>
          </p:cNvSpPr>
          <p:nvPr/>
        </p:nvSpPr>
        <p:spPr bwMode="auto">
          <a:xfrm>
            <a:off x="7535864" y="4149726"/>
            <a:ext cx="3132137" cy="638175"/>
          </a:xfrm>
          <a:prstGeom prst="rect">
            <a:avLst/>
          </a:prstGeom>
          <a:noFill/>
          <a:ln w="9525">
            <a:noFill/>
            <a:miter lim="800000"/>
            <a:headEnd/>
            <a:tailEnd/>
          </a:ln>
        </p:spPr>
        <p:txBody>
          <a:bodyPr anchor="ctr"/>
          <a:lstStyle/>
          <a:p>
            <a:pPr algn="ctr">
              <a:defRPr/>
            </a:pPr>
            <a:r>
              <a:rPr lang="id-ID" sz="2800" kern="0" dirty="0">
                <a:solidFill>
                  <a:schemeClr val="tx2"/>
                </a:solidFill>
                <a:latin typeface="+mj-lt"/>
                <a:ea typeface="+mj-ea"/>
                <a:cs typeface="+mj-cs"/>
              </a:rPr>
              <a:t>Hidrolisis Total</a:t>
            </a:r>
            <a:endParaRPr lang="fr-FR" sz="2800" kern="0" dirty="0">
              <a:solidFill>
                <a:schemeClr val="tx2"/>
              </a:solidFill>
              <a:latin typeface="+mj-lt"/>
              <a:ea typeface="+mj-ea"/>
              <a:cs typeface="+mj-cs"/>
            </a:endParaRPr>
          </a:p>
        </p:txBody>
      </p:sp>
      <p:sp>
        <p:nvSpPr>
          <p:cNvPr id="6155" name="TextBox 8">
            <a:extLst>
              <a:ext uri="{FF2B5EF4-FFF2-40B4-BE49-F238E27FC236}">
                <a16:creationId xmlns:a16="http://schemas.microsoft.com/office/drawing/2014/main" id="{A8DB3ED8-D6AC-4609-97B8-BF16739C928D}"/>
              </a:ext>
            </a:extLst>
          </p:cNvPr>
          <p:cNvSpPr txBox="1">
            <a:spLocks noChangeArrowheads="1"/>
          </p:cNvSpPr>
          <p:nvPr/>
        </p:nvSpPr>
        <p:spPr bwMode="auto">
          <a:xfrm>
            <a:off x="2351089" y="2060575"/>
            <a:ext cx="8066087"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sz="2400">
                <a:latin typeface="Arial" panose="020B0604020202020204" pitchFamily="34" charset="0"/>
              </a:rPr>
              <a:t>Hidrolisis parsial terjadi pada Garam yang kation atau anionnya saja yang terhidrolisis:</a:t>
            </a:r>
          </a:p>
          <a:p>
            <a:pPr eaLnBrk="1" hangingPunct="1"/>
            <a:r>
              <a:rPr lang="id-ID" altLang="en-US" sz="2400">
                <a:latin typeface="Arial" panose="020B0604020202020204" pitchFamily="34" charset="0"/>
              </a:rPr>
              <a:t>Kation terhidrolisis = bersifat asam (Contoh : NH</a:t>
            </a:r>
            <a:r>
              <a:rPr lang="id-ID" altLang="en-US" sz="2400" baseline="-25000">
                <a:latin typeface="Arial" panose="020B0604020202020204" pitchFamily="34" charset="0"/>
              </a:rPr>
              <a:t>4</a:t>
            </a:r>
            <a:r>
              <a:rPr lang="id-ID" altLang="en-US" sz="2400">
                <a:latin typeface="Arial" panose="020B0604020202020204" pitchFamily="34" charset="0"/>
              </a:rPr>
              <a:t>Cl)</a:t>
            </a:r>
          </a:p>
          <a:p>
            <a:pPr eaLnBrk="1" hangingPunct="1"/>
            <a:r>
              <a:rPr lang="id-ID" altLang="en-US" sz="2400">
                <a:latin typeface="Arial" panose="020B0604020202020204" pitchFamily="34" charset="0"/>
              </a:rPr>
              <a:t>Anion terhidrolisis = bersifat basa (Contoh : CH</a:t>
            </a:r>
            <a:r>
              <a:rPr lang="id-ID" altLang="en-US" sz="2400" baseline="-25000">
                <a:latin typeface="Arial" panose="020B0604020202020204" pitchFamily="34" charset="0"/>
              </a:rPr>
              <a:t>3</a:t>
            </a:r>
            <a:r>
              <a:rPr lang="id-ID" altLang="en-US" sz="2400">
                <a:latin typeface="Arial" panose="020B0604020202020204" pitchFamily="34" charset="0"/>
              </a:rPr>
              <a:t>COONa)</a:t>
            </a:r>
          </a:p>
        </p:txBody>
      </p:sp>
      <p:sp>
        <p:nvSpPr>
          <p:cNvPr id="6156" name="TextBox 9">
            <a:extLst>
              <a:ext uri="{FF2B5EF4-FFF2-40B4-BE49-F238E27FC236}">
                <a16:creationId xmlns:a16="http://schemas.microsoft.com/office/drawing/2014/main" id="{A17EA465-2B69-45A6-B6DA-5E72F09241FE}"/>
              </a:ext>
            </a:extLst>
          </p:cNvPr>
          <p:cNvSpPr txBox="1">
            <a:spLocks noChangeArrowheads="1"/>
          </p:cNvSpPr>
          <p:nvPr/>
        </p:nvSpPr>
        <p:spPr bwMode="auto">
          <a:xfrm>
            <a:off x="2351089" y="4868864"/>
            <a:ext cx="6624637"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sz="2400">
                <a:latin typeface="Arial" panose="020B0604020202020204" pitchFamily="34" charset="0"/>
              </a:rPr>
              <a:t>Terjadi pada garam yang baik kation maupun anionnya terhidrolisis.</a:t>
            </a:r>
          </a:p>
          <a:p>
            <a:pPr eaLnBrk="1" hangingPunct="1"/>
            <a:r>
              <a:rPr lang="id-ID" altLang="en-US" sz="2400">
                <a:latin typeface="Arial" panose="020B0604020202020204" pitchFamily="34" charset="0"/>
              </a:rPr>
              <a:t>Contoh : CH</a:t>
            </a:r>
            <a:r>
              <a:rPr lang="id-ID" altLang="en-US" sz="2400" baseline="-25000">
                <a:latin typeface="Arial" panose="020B0604020202020204" pitchFamily="34" charset="0"/>
              </a:rPr>
              <a:t>3</a:t>
            </a:r>
            <a:r>
              <a:rPr lang="id-ID" altLang="en-US" sz="2400">
                <a:latin typeface="Arial" panose="020B0604020202020204" pitchFamily="34" charset="0"/>
              </a:rPr>
              <a:t>COONH</a:t>
            </a:r>
            <a:r>
              <a:rPr lang="id-ID" altLang="en-US" sz="2400" baseline="-25000">
                <a:latin typeface="Arial" panose="020B0604020202020204" pitchFamily="34" charset="0"/>
              </a:rPr>
              <a:t>4</a:t>
            </a:r>
            <a:r>
              <a:rPr lang="id-ID" altLang="en-US" sz="2400">
                <a:latin typeface="Arial" panose="020B0604020202020204" pitchFamily="34" charset="0"/>
              </a:rPr>
              <a:t>, Al</a:t>
            </a:r>
            <a:r>
              <a:rPr lang="id-ID" altLang="en-US" sz="2400" baseline="-25000">
                <a:latin typeface="Arial" panose="020B0604020202020204" pitchFamily="34" charset="0"/>
              </a:rPr>
              <a:t>2</a:t>
            </a:r>
            <a:r>
              <a:rPr lang="id-ID" altLang="en-US" sz="2400">
                <a:latin typeface="Arial" panose="020B0604020202020204" pitchFamily="34" charset="0"/>
              </a:rPr>
              <a:t>S</a:t>
            </a:r>
            <a:r>
              <a:rPr lang="id-ID" altLang="en-US" sz="2400" baseline="-25000">
                <a:latin typeface="Arial" panose="020B0604020202020204" pitchFamily="34" charset="0"/>
              </a:rPr>
              <a:t>3</a:t>
            </a:r>
            <a:endParaRPr lang="id-ID" altLang="en-US" sz="2400">
              <a:latin typeface="Arial" panose="020B0604020202020204" pitchFamily="34" charset="0"/>
            </a:endParaRPr>
          </a:p>
          <a:p>
            <a:pPr eaLnBrk="1" hangingPunct="1"/>
            <a:endParaRPr lang="id-ID" altLang="en-US" sz="2400">
              <a:latin typeface="Arial" panose="020B0604020202020204" pitchFamily="34" charset="0"/>
            </a:endParaRPr>
          </a:p>
        </p:txBody>
      </p:sp>
      <p:pic>
        <p:nvPicPr>
          <p:cNvPr id="4109" name="Picture 3">
            <a:extLst>
              <a:ext uri="{FF2B5EF4-FFF2-40B4-BE49-F238E27FC236}">
                <a16:creationId xmlns:a16="http://schemas.microsoft.com/office/drawing/2014/main" id="{B236EA4F-30DA-48B6-A870-28F2DBFF0F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2663" y="6381751"/>
            <a:ext cx="1029811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Gambar 9">
            <a:extLst>
              <a:ext uri="{FF2B5EF4-FFF2-40B4-BE49-F238E27FC236}">
                <a16:creationId xmlns:a16="http://schemas.microsoft.com/office/drawing/2014/main" id="{D3940CBD-D024-48D3-975C-6DB290F90BC3}"/>
              </a:ext>
            </a:extLst>
          </p:cNvPr>
          <p:cNvPicPr>
            <a:picLocks noChangeAspect="1"/>
          </p:cNvPicPr>
          <p:nvPr/>
        </p:nvPicPr>
        <p:blipFill rotWithShape="1">
          <a:blip r:embed="rId3">
            <a:extLst>
              <a:ext uri="{28A0092B-C50C-407E-A947-70E740481C1C}">
                <a14:useLocalDpi xmlns:a14="http://schemas.microsoft.com/office/drawing/2010/main" val="0"/>
              </a:ext>
            </a:extLst>
          </a:blip>
          <a:srcRect t="19"/>
          <a:stretch/>
        </p:blipFill>
        <p:spPr>
          <a:xfrm>
            <a:off x="20" y="10"/>
            <a:ext cx="12191980" cy="685799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strips(downLeft)">
                                      <p:cBhvr>
                                        <p:cTn id="7" dur="500"/>
                                        <p:tgtEl>
                                          <p:spTgt spid="61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Left)">
                                      <p:cBhvr>
                                        <p:cTn id="12" dur="500"/>
                                        <p:tgtEl>
                                          <p:spTgt spid="6"/>
                                        </p:tgtEl>
                                      </p:cBhvr>
                                    </p:animEffect>
                                  </p:childTnLst>
                                </p:cTn>
                              </p:par>
                              <p:par>
                                <p:cTn id="13" presetID="18" presetClass="entr" presetSubtype="12"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strips(downLeft)">
                                      <p:cBhvr>
                                        <p:cTn id="15" dur="500"/>
                                        <p:tgtEl>
                                          <p:spTgt spid="5"/>
                                        </p:tgtEl>
                                      </p:cBhvr>
                                    </p:animEffect>
                                  </p:childTnLst>
                                </p:cTn>
                              </p:par>
                            </p:childTnLst>
                          </p:cTn>
                        </p:par>
                        <p:par>
                          <p:cTn id="16" fill="hold" nodeType="afterGroup">
                            <p:stCondLst>
                              <p:cond delay="500"/>
                            </p:stCondLst>
                            <p:childTnLst>
                              <p:par>
                                <p:cTn id="17" presetID="53" presetClass="entr" presetSubtype="0" fill="hold" grpId="0" nodeType="afterEffect">
                                  <p:stCondLst>
                                    <p:cond delay="0"/>
                                  </p:stCondLst>
                                  <p:childTnLst>
                                    <p:set>
                                      <p:cBhvr>
                                        <p:cTn id="18" dur="1" fill="hold">
                                          <p:stCondLst>
                                            <p:cond delay="0"/>
                                          </p:stCondLst>
                                        </p:cTn>
                                        <p:tgtEl>
                                          <p:spTgt spid="6155"/>
                                        </p:tgtEl>
                                        <p:attrNameLst>
                                          <p:attrName>style.visibility</p:attrName>
                                        </p:attrNameLst>
                                      </p:cBhvr>
                                      <p:to>
                                        <p:strVal val="visible"/>
                                      </p:to>
                                    </p:set>
                                    <p:anim calcmode="lin" valueType="num">
                                      <p:cBhvr>
                                        <p:cTn id="19" dur="500" fill="hold"/>
                                        <p:tgtEl>
                                          <p:spTgt spid="6155"/>
                                        </p:tgtEl>
                                        <p:attrNameLst>
                                          <p:attrName>ppt_w</p:attrName>
                                        </p:attrNameLst>
                                      </p:cBhvr>
                                      <p:tavLst>
                                        <p:tav tm="0">
                                          <p:val>
                                            <p:fltVal val="0"/>
                                          </p:val>
                                        </p:tav>
                                        <p:tav tm="100000">
                                          <p:val>
                                            <p:strVal val="#ppt_w"/>
                                          </p:val>
                                        </p:tav>
                                      </p:tavLst>
                                    </p:anim>
                                    <p:anim calcmode="lin" valueType="num">
                                      <p:cBhvr>
                                        <p:cTn id="20" dur="500" fill="hold"/>
                                        <p:tgtEl>
                                          <p:spTgt spid="6155"/>
                                        </p:tgtEl>
                                        <p:attrNameLst>
                                          <p:attrName>ppt_h</p:attrName>
                                        </p:attrNameLst>
                                      </p:cBhvr>
                                      <p:tavLst>
                                        <p:tav tm="0">
                                          <p:val>
                                            <p:fltVal val="0"/>
                                          </p:val>
                                        </p:tav>
                                        <p:tav tm="100000">
                                          <p:val>
                                            <p:strVal val="#ppt_h"/>
                                          </p:val>
                                        </p:tav>
                                      </p:tavLst>
                                    </p:anim>
                                    <p:animEffect transition="in" filter="fade">
                                      <p:cBhvr>
                                        <p:cTn id="21" dur="500"/>
                                        <p:tgtEl>
                                          <p:spTgt spid="6155"/>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8" presetClass="entr" presetSubtype="12"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strips(downLeft)">
                                      <p:cBhvr>
                                        <p:cTn id="26" dur="500"/>
                                        <p:tgtEl>
                                          <p:spTgt spid="8"/>
                                        </p:tgtEl>
                                      </p:cBhvr>
                                    </p:animEffect>
                                  </p:childTnLst>
                                </p:cTn>
                              </p:par>
                              <p:par>
                                <p:cTn id="27" presetID="18" presetClass="entr" presetSubtype="12" fill="hold" nodeType="with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strips(downLeft)">
                                      <p:cBhvr>
                                        <p:cTn id="29" dur="500"/>
                                        <p:tgtEl>
                                          <p:spTgt spid="7"/>
                                        </p:tgtEl>
                                      </p:cBhvr>
                                    </p:animEffect>
                                  </p:childTnLst>
                                </p:cTn>
                              </p:par>
                            </p:childTnLst>
                          </p:cTn>
                        </p:par>
                        <p:par>
                          <p:cTn id="30" fill="hold" nodeType="afterGroup">
                            <p:stCondLst>
                              <p:cond delay="500"/>
                            </p:stCondLst>
                            <p:childTnLst>
                              <p:par>
                                <p:cTn id="31" presetID="12" presetClass="entr" presetSubtype="4" fill="hold" grpId="0" nodeType="afterEffect">
                                  <p:stCondLst>
                                    <p:cond delay="0"/>
                                  </p:stCondLst>
                                  <p:childTnLst>
                                    <p:set>
                                      <p:cBhvr>
                                        <p:cTn id="32" dur="1" fill="hold">
                                          <p:stCondLst>
                                            <p:cond delay="0"/>
                                          </p:stCondLst>
                                        </p:cTn>
                                        <p:tgtEl>
                                          <p:spTgt spid="6156"/>
                                        </p:tgtEl>
                                        <p:attrNameLst>
                                          <p:attrName>style.visibility</p:attrName>
                                        </p:attrNameLst>
                                      </p:cBhvr>
                                      <p:to>
                                        <p:strVal val="visible"/>
                                      </p:to>
                                    </p:set>
                                    <p:animEffect transition="in" filter="slide(fromBottom)">
                                      <p:cBhvr>
                                        <p:cTn id="33" dur="500"/>
                                        <p:tgtEl>
                                          <p:spTgt spid="6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 grpId="0"/>
      <p:bldP spid="8" grpId="0"/>
      <p:bldP spid="6155" grpId="0"/>
      <p:bldP spid="615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a:extLst>
              <a:ext uri="{FF2B5EF4-FFF2-40B4-BE49-F238E27FC236}">
                <a16:creationId xmlns:a16="http://schemas.microsoft.com/office/drawing/2014/main" id="{4AAB02D1-8041-41B1-8AEE-DB3DF69E2E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33375"/>
            <a:ext cx="91440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3">
            <a:extLst>
              <a:ext uri="{FF2B5EF4-FFF2-40B4-BE49-F238E27FC236}">
                <a16:creationId xmlns:a16="http://schemas.microsoft.com/office/drawing/2014/main" id="{FE8A0DB7-9A65-4D79-8156-ED8E3185DC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2663" y="6024564"/>
            <a:ext cx="10298113" cy="57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2">
            <a:extLst>
              <a:ext uri="{FF2B5EF4-FFF2-40B4-BE49-F238E27FC236}">
                <a16:creationId xmlns:a16="http://schemas.microsoft.com/office/drawing/2014/main" id="{7802C07A-4688-44C9-B983-F1C16C4BA8D5}"/>
              </a:ext>
            </a:extLst>
          </p:cNvPr>
          <p:cNvSpPr>
            <a:spLocks noGrp="1" noChangeArrowheads="1"/>
          </p:cNvSpPr>
          <p:nvPr>
            <p:ph type="title"/>
          </p:nvPr>
        </p:nvSpPr>
        <p:spPr>
          <a:xfrm>
            <a:off x="2559050" y="57151"/>
            <a:ext cx="6624638" cy="995363"/>
          </a:xfrm>
        </p:spPr>
        <p:txBody>
          <a:bodyPr/>
          <a:lstStyle/>
          <a:p>
            <a:r>
              <a:rPr lang="id-ID" altLang="en-US"/>
              <a:t>Jenis-Jenis Garam</a:t>
            </a:r>
            <a:endParaRPr lang="fr-FR" altLang="en-US"/>
          </a:p>
        </p:txBody>
      </p:sp>
      <p:grpSp>
        <p:nvGrpSpPr>
          <p:cNvPr id="2" name="Group 13">
            <a:extLst>
              <a:ext uri="{FF2B5EF4-FFF2-40B4-BE49-F238E27FC236}">
                <a16:creationId xmlns:a16="http://schemas.microsoft.com/office/drawing/2014/main" id="{1ED65735-4DCF-4420-9D19-ECDB939C4D4E}"/>
              </a:ext>
            </a:extLst>
          </p:cNvPr>
          <p:cNvGrpSpPr>
            <a:grpSpLocks/>
          </p:cNvGrpSpPr>
          <p:nvPr/>
        </p:nvGrpSpPr>
        <p:grpSpPr bwMode="auto">
          <a:xfrm>
            <a:off x="1919289" y="1341439"/>
            <a:ext cx="7489825" cy="574675"/>
            <a:chOff x="395536" y="1340768"/>
            <a:chExt cx="7488832" cy="576064"/>
          </a:xfrm>
        </p:grpSpPr>
        <p:cxnSp>
          <p:nvCxnSpPr>
            <p:cNvPr id="7" name="Straight Connector 6">
              <a:extLst>
                <a:ext uri="{FF2B5EF4-FFF2-40B4-BE49-F238E27FC236}">
                  <a16:creationId xmlns:a16="http://schemas.microsoft.com/office/drawing/2014/main" id="{215D1D90-A0DC-4101-89DE-EC756F344988}"/>
                </a:ext>
              </a:extLst>
            </p:cNvPr>
            <p:cNvCxnSpPr/>
            <p:nvPr/>
          </p:nvCxnSpPr>
          <p:spPr>
            <a:xfrm>
              <a:off x="682835" y="1773612"/>
              <a:ext cx="7201533" cy="0"/>
            </a:xfrm>
            <a:prstGeom prst="line">
              <a:avLst/>
            </a:prstGeom>
            <a:ln w="12700">
              <a:solidFill>
                <a:srgbClr val="336600"/>
              </a:solidFill>
              <a:prstDash val="dash"/>
            </a:ln>
          </p:spPr>
          <p:style>
            <a:lnRef idx="1">
              <a:schemeClr val="accent1"/>
            </a:lnRef>
            <a:fillRef idx="0">
              <a:schemeClr val="accent1"/>
            </a:fillRef>
            <a:effectRef idx="0">
              <a:schemeClr val="accent1"/>
            </a:effectRef>
            <a:fontRef idx="minor">
              <a:schemeClr val="tx1"/>
            </a:fontRef>
          </p:style>
        </p:cxnSp>
        <p:sp>
          <p:nvSpPr>
            <p:cNvPr id="5" name="Oval 4">
              <a:extLst>
                <a:ext uri="{FF2B5EF4-FFF2-40B4-BE49-F238E27FC236}">
                  <a16:creationId xmlns:a16="http://schemas.microsoft.com/office/drawing/2014/main" id="{5FAD23C9-E830-45F8-B3B0-6EABC25B6AEC}"/>
                </a:ext>
              </a:extLst>
            </p:cNvPr>
            <p:cNvSpPr/>
            <p:nvPr/>
          </p:nvSpPr>
          <p:spPr>
            <a:xfrm>
              <a:off x="395536" y="1340768"/>
              <a:ext cx="576064" cy="576064"/>
            </a:xfrm>
            <a:prstGeom prst="ellipse">
              <a:avLst/>
            </a:prstGeom>
            <a:solidFill>
              <a:srgbClr val="92D05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5138" name="TextBox 7">
              <a:extLst>
                <a:ext uri="{FF2B5EF4-FFF2-40B4-BE49-F238E27FC236}">
                  <a16:creationId xmlns:a16="http://schemas.microsoft.com/office/drawing/2014/main" id="{F053509F-C8AA-4202-A97F-D02AFC1114BE}"/>
                </a:ext>
              </a:extLst>
            </p:cNvPr>
            <p:cNvSpPr txBox="1">
              <a:spLocks noChangeArrowheads="1"/>
            </p:cNvSpPr>
            <p:nvPr/>
          </p:nvSpPr>
          <p:spPr bwMode="auto">
            <a:xfrm>
              <a:off x="493670" y="1429610"/>
              <a:ext cx="36004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1</a:t>
              </a:r>
            </a:p>
          </p:txBody>
        </p:sp>
      </p:grpSp>
      <p:sp>
        <p:nvSpPr>
          <p:cNvPr id="7174" name="TextBox 8">
            <a:extLst>
              <a:ext uri="{FF2B5EF4-FFF2-40B4-BE49-F238E27FC236}">
                <a16:creationId xmlns:a16="http://schemas.microsoft.com/office/drawing/2014/main" id="{4B20FFAB-3CB7-4F90-B8C1-990F2970FDFC}"/>
              </a:ext>
            </a:extLst>
          </p:cNvPr>
          <p:cNvSpPr txBox="1">
            <a:spLocks noChangeArrowheads="1"/>
          </p:cNvSpPr>
          <p:nvPr/>
        </p:nvSpPr>
        <p:spPr bwMode="auto">
          <a:xfrm>
            <a:off x="2495551" y="1403350"/>
            <a:ext cx="64801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solidFill>
                  <a:srgbClr val="003300"/>
                </a:solidFill>
                <a:latin typeface="Arial" panose="020B0604020202020204" pitchFamily="34" charset="0"/>
              </a:rPr>
              <a:t>Garam yang berasal dari asam kuat dan basa kuat</a:t>
            </a:r>
          </a:p>
        </p:txBody>
      </p:sp>
      <p:sp>
        <p:nvSpPr>
          <p:cNvPr id="7175" name="TextBox 9">
            <a:extLst>
              <a:ext uri="{FF2B5EF4-FFF2-40B4-BE49-F238E27FC236}">
                <a16:creationId xmlns:a16="http://schemas.microsoft.com/office/drawing/2014/main" id="{3302A304-0D67-43A0-8620-ACC30EDDE51E}"/>
              </a:ext>
            </a:extLst>
          </p:cNvPr>
          <p:cNvSpPr txBox="1">
            <a:spLocks noChangeArrowheads="1"/>
          </p:cNvSpPr>
          <p:nvPr/>
        </p:nvSpPr>
        <p:spPr bwMode="auto">
          <a:xfrm>
            <a:off x="2782889" y="1979614"/>
            <a:ext cx="74898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sz="2000">
                <a:latin typeface="Arial" panose="020B0604020202020204" pitchFamily="34" charset="0"/>
              </a:rPr>
              <a:t>Garam yang tersusun dari asam kuat dan basa kuat bersifat </a:t>
            </a:r>
            <a:r>
              <a:rPr lang="id-ID" altLang="en-US" sz="2000">
                <a:solidFill>
                  <a:srgbClr val="336600"/>
                </a:solidFill>
                <a:latin typeface="Arial" panose="020B0604020202020204" pitchFamily="34" charset="0"/>
              </a:rPr>
              <a:t>netral</a:t>
            </a:r>
            <a:r>
              <a:rPr lang="id-ID" altLang="en-US" sz="2000">
                <a:latin typeface="Arial" panose="020B0604020202020204" pitchFamily="34" charset="0"/>
              </a:rPr>
              <a:t>.</a:t>
            </a:r>
          </a:p>
        </p:txBody>
      </p:sp>
      <p:sp>
        <p:nvSpPr>
          <p:cNvPr id="5128" name="TextBox 10">
            <a:extLst>
              <a:ext uri="{FF2B5EF4-FFF2-40B4-BE49-F238E27FC236}">
                <a16:creationId xmlns:a16="http://schemas.microsoft.com/office/drawing/2014/main" id="{D541FC89-872F-4F9A-A269-9BFE0B462149}"/>
              </a:ext>
            </a:extLst>
          </p:cNvPr>
          <p:cNvSpPr txBox="1">
            <a:spLocks noChangeArrowheads="1"/>
          </p:cNvSpPr>
          <p:nvPr/>
        </p:nvSpPr>
        <p:spPr bwMode="auto">
          <a:xfrm>
            <a:off x="7391400" y="2997200"/>
            <a:ext cx="12255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7177" name="TextBox 11">
            <a:extLst>
              <a:ext uri="{FF2B5EF4-FFF2-40B4-BE49-F238E27FC236}">
                <a16:creationId xmlns:a16="http://schemas.microsoft.com/office/drawing/2014/main" id="{F4DE0F52-8AEF-402B-BE61-F436D8CDF2F1}"/>
              </a:ext>
            </a:extLst>
          </p:cNvPr>
          <p:cNvSpPr txBox="1">
            <a:spLocks noChangeArrowheads="1"/>
          </p:cNvSpPr>
          <p:nvPr/>
        </p:nvSpPr>
        <p:spPr bwMode="auto">
          <a:xfrm>
            <a:off x="2782888" y="2805113"/>
            <a:ext cx="7345362"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sz="2000" u="sng">
                <a:latin typeface="Arial" panose="020B0604020202020204" pitchFamily="34" charset="0"/>
              </a:rPr>
              <a:t>Garam yang tersusun dari asam kuat dan basa kuat “Tidak dapat terhidrolisis”, mengapa?</a:t>
            </a:r>
            <a:endParaRPr lang="id-ID" altLang="en-US" sz="2000">
              <a:latin typeface="Arial" panose="020B0604020202020204" pitchFamily="34" charset="0"/>
            </a:endParaRPr>
          </a:p>
          <a:p>
            <a:pPr eaLnBrk="1" hangingPunct="1"/>
            <a:r>
              <a:rPr lang="id-ID" altLang="en-US" sz="2000">
                <a:latin typeface="Arial" panose="020B0604020202020204" pitchFamily="34" charset="0"/>
              </a:rPr>
              <a:t>Karena garam yang tersusun dari asam kuat dan basa kuat memiliki kation dan anion garam yang tidak akan terhidrolisis bila direaksikan dengan air.</a:t>
            </a:r>
          </a:p>
        </p:txBody>
      </p:sp>
      <p:sp>
        <p:nvSpPr>
          <p:cNvPr id="7178" name="TextBox 12">
            <a:extLst>
              <a:ext uri="{FF2B5EF4-FFF2-40B4-BE49-F238E27FC236}">
                <a16:creationId xmlns:a16="http://schemas.microsoft.com/office/drawing/2014/main" id="{4C1FE262-FA9F-4F18-935A-9BE2AB528997}"/>
              </a:ext>
            </a:extLst>
          </p:cNvPr>
          <p:cNvSpPr txBox="1">
            <a:spLocks noChangeArrowheads="1"/>
          </p:cNvSpPr>
          <p:nvPr/>
        </p:nvSpPr>
        <p:spPr bwMode="auto">
          <a:xfrm>
            <a:off x="2782889" y="4654551"/>
            <a:ext cx="36734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Contoh garam : K</a:t>
            </a:r>
            <a:r>
              <a:rPr lang="id-ID" altLang="en-US" baseline="-25000">
                <a:latin typeface="Arial" panose="020B0604020202020204" pitchFamily="34" charset="0"/>
              </a:rPr>
              <a:t>2</a:t>
            </a:r>
            <a:r>
              <a:rPr lang="id-ID" altLang="en-US">
                <a:latin typeface="Arial" panose="020B0604020202020204" pitchFamily="34" charset="0"/>
              </a:rPr>
              <a:t>SO</a:t>
            </a:r>
            <a:r>
              <a:rPr lang="id-ID" altLang="en-US" baseline="-25000">
                <a:latin typeface="Arial" panose="020B0604020202020204" pitchFamily="34" charset="0"/>
              </a:rPr>
              <a:t>4</a:t>
            </a:r>
            <a:r>
              <a:rPr lang="id-ID" altLang="en-US">
                <a:latin typeface="Arial" panose="020B0604020202020204" pitchFamily="34" charset="0"/>
              </a:rPr>
              <a:t> , KCl, NaCl </a:t>
            </a:r>
          </a:p>
          <a:p>
            <a:pPr eaLnBrk="1" hangingPunct="1"/>
            <a:endParaRPr lang="id-ID" altLang="en-US">
              <a:latin typeface="Arial" panose="020B0604020202020204" pitchFamily="34" charset="0"/>
            </a:endParaRPr>
          </a:p>
        </p:txBody>
      </p:sp>
      <p:sp>
        <p:nvSpPr>
          <p:cNvPr id="14" name="Rectangle 13">
            <a:extLst>
              <a:ext uri="{FF2B5EF4-FFF2-40B4-BE49-F238E27FC236}">
                <a16:creationId xmlns:a16="http://schemas.microsoft.com/office/drawing/2014/main" id="{026F2B52-7A6D-4426-B621-5B591821874A}"/>
              </a:ext>
            </a:extLst>
          </p:cNvPr>
          <p:cNvSpPr/>
          <p:nvPr/>
        </p:nvSpPr>
        <p:spPr>
          <a:xfrm rot="1726207">
            <a:off x="1412876" y="6305550"/>
            <a:ext cx="1389063"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5" name="Rectangle 14">
            <a:extLst>
              <a:ext uri="{FF2B5EF4-FFF2-40B4-BE49-F238E27FC236}">
                <a16:creationId xmlns:a16="http://schemas.microsoft.com/office/drawing/2014/main" id="{BBB045A0-AC85-4566-BD1B-BC184ED5B940}"/>
              </a:ext>
            </a:extLst>
          </p:cNvPr>
          <p:cNvSpPr/>
          <p:nvPr/>
        </p:nvSpPr>
        <p:spPr>
          <a:xfrm rot="1726207">
            <a:off x="1103312" y="6284914"/>
            <a:ext cx="1419226" cy="460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6" name="Rectangle 15">
            <a:extLst>
              <a:ext uri="{FF2B5EF4-FFF2-40B4-BE49-F238E27FC236}">
                <a16:creationId xmlns:a16="http://schemas.microsoft.com/office/drawing/2014/main" id="{B463EA32-044F-42E2-94D9-57D665B66DA1}"/>
              </a:ext>
            </a:extLst>
          </p:cNvPr>
          <p:cNvSpPr/>
          <p:nvPr/>
        </p:nvSpPr>
        <p:spPr>
          <a:xfrm rot="1726207">
            <a:off x="963613" y="6350000"/>
            <a:ext cx="1447801"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pic>
        <p:nvPicPr>
          <p:cNvPr id="17" name="Gambar 16">
            <a:extLst>
              <a:ext uri="{FF2B5EF4-FFF2-40B4-BE49-F238E27FC236}">
                <a16:creationId xmlns:a16="http://schemas.microsoft.com/office/drawing/2014/main" id="{F1D9E38E-5707-49F6-955C-0379570237EF}"/>
              </a:ext>
            </a:extLst>
          </p:cNvPr>
          <p:cNvPicPr>
            <a:picLocks noChangeAspect="1"/>
          </p:cNvPicPr>
          <p:nvPr/>
        </p:nvPicPr>
        <p:blipFill rotWithShape="1">
          <a:blip r:embed="rId4">
            <a:extLst>
              <a:ext uri="{28A0092B-C50C-407E-A947-70E740481C1C}">
                <a14:useLocalDpi xmlns:a14="http://schemas.microsoft.com/office/drawing/2010/main" val="0"/>
              </a:ext>
            </a:extLst>
          </a:blip>
          <a:srcRect t="19"/>
          <a:stretch/>
        </p:blipFill>
        <p:spPr>
          <a:xfrm>
            <a:off x="20" y="10"/>
            <a:ext cx="12191980" cy="685799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7174"/>
                                        </p:tgtEl>
                                        <p:attrNameLst>
                                          <p:attrName>style.visibility</p:attrName>
                                        </p:attrNameLst>
                                      </p:cBhvr>
                                      <p:to>
                                        <p:strVal val="visible"/>
                                      </p:to>
                                    </p:set>
                                    <p:animEffect transition="in" filter="wedge">
                                      <p:cBhvr>
                                        <p:cTn id="7" dur="2000"/>
                                        <p:tgtEl>
                                          <p:spTgt spid="7174"/>
                                        </p:tgtEl>
                                      </p:cBhvr>
                                    </p:animEffect>
                                  </p:childTnLst>
                                </p:cTn>
                              </p:par>
                              <p:par>
                                <p:cTn id="8" presetID="20"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edge">
                                      <p:cBhvr>
                                        <p:cTn id="10" dur="2000"/>
                                        <p:tgtEl>
                                          <p:spTgt spid="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12" fill="hold" grpId="0" nodeType="clickEffect">
                                  <p:stCondLst>
                                    <p:cond delay="0"/>
                                  </p:stCondLst>
                                  <p:childTnLst>
                                    <p:set>
                                      <p:cBhvr>
                                        <p:cTn id="14" dur="1" fill="hold">
                                          <p:stCondLst>
                                            <p:cond delay="0"/>
                                          </p:stCondLst>
                                        </p:cTn>
                                        <p:tgtEl>
                                          <p:spTgt spid="7175"/>
                                        </p:tgtEl>
                                        <p:attrNameLst>
                                          <p:attrName>style.visibility</p:attrName>
                                        </p:attrNameLst>
                                      </p:cBhvr>
                                      <p:to>
                                        <p:strVal val="visible"/>
                                      </p:to>
                                    </p:set>
                                    <p:animEffect transition="in" filter="strips(downLeft)">
                                      <p:cBhvr>
                                        <p:cTn id="15" dur="500"/>
                                        <p:tgtEl>
                                          <p:spTgt spid="7175"/>
                                        </p:tgtEl>
                                      </p:cBhvr>
                                    </p:animEffect>
                                  </p:childTnLst>
                                </p:cTn>
                              </p:par>
                            </p:childTnLst>
                          </p:cTn>
                        </p:par>
                        <p:par>
                          <p:cTn id="16" fill="hold" nodeType="afterGroup">
                            <p:stCondLst>
                              <p:cond delay="500"/>
                            </p:stCondLst>
                            <p:childTnLst>
                              <p:par>
                                <p:cTn id="17" presetID="18" presetClass="entr" presetSubtype="12" fill="hold" grpId="0" nodeType="afterEffect">
                                  <p:stCondLst>
                                    <p:cond delay="0"/>
                                  </p:stCondLst>
                                  <p:childTnLst>
                                    <p:set>
                                      <p:cBhvr>
                                        <p:cTn id="18" dur="1" fill="hold">
                                          <p:stCondLst>
                                            <p:cond delay="0"/>
                                          </p:stCondLst>
                                        </p:cTn>
                                        <p:tgtEl>
                                          <p:spTgt spid="7177"/>
                                        </p:tgtEl>
                                        <p:attrNameLst>
                                          <p:attrName>style.visibility</p:attrName>
                                        </p:attrNameLst>
                                      </p:cBhvr>
                                      <p:to>
                                        <p:strVal val="visible"/>
                                      </p:to>
                                    </p:set>
                                    <p:animEffect transition="in" filter="strips(downLeft)">
                                      <p:cBhvr>
                                        <p:cTn id="19" dur="500"/>
                                        <p:tgtEl>
                                          <p:spTgt spid="7177"/>
                                        </p:tgtEl>
                                      </p:cBhvr>
                                    </p:animEffect>
                                  </p:childTnLst>
                                </p:cTn>
                              </p:par>
                            </p:childTnLst>
                          </p:cTn>
                        </p:par>
                        <p:par>
                          <p:cTn id="20" fill="hold" nodeType="afterGroup">
                            <p:stCondLst>
                              <p:cond delay="1000"/>
                            </p:stCondLst>
                            <p:childTnLst>
                              <p:par>
                                <p:cTn id="21" presetID="18" presetClass="entr" presetSubtype="12" fill="hold" grpId="0" nodeType="afterEffect">
                                  <p:stCondLst>
                                    <p:cond delay="0"/>
                                  </p:stCondLst>
                                  <p:childTnLst>
                                    <p:set>
                                      <p:cBhvr>
                                        <p:cTn id="22" dur="1" fill="hold">
                                          <p:stCondLst>
                                            <p:cond delay="0"/>
                                          </p:stCondLst>
                                        </p:cTn>
                                        <p:tgtEl>
                                          <p:spTgt spid="7178"/>
                                        </p:tgtEl>
                                        <p:attrNameLst>
                                          <p:attrName>style.visibility</p:attrName>
                                        </p:attrNameLst>
                                      </p:cBhvr>
                                      <p:to>
                                        <p:strVal val="visible"/>
                                      </p:to>
                                    </p:set>
                                    <p:animEffect transition="in" filter="strips(downLeft)">
                                      <p:cBhvr>
                                        <p:cTn id="23" dur="500"/>
                                        <p:tgtEl>
                                          <p:spTgt spid="7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4" grpId="0"/>
      <p:bldP spid="7175" grpId="0"/>
      <p:bldP spid="7177" grpId="0"/>
      <p:bldP spid="717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a:extLst>
              <a:ext uri="{FF2B5EF4-FFF2-40B4-BE49-F238E27FC236}">
                <a16:creationId xmlns:a16="http://schemas.microsoft.com/office/drawing/2014/main" id="{E71B4B74-760C-495C-A0CE-9C6421B4EB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33375"/>
            <a:ext cx="91440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3">
            <a:extLst>
              <a:ext uri="{FF2B5EF4-FFF2-40B4-BE49-F238E27FC236}">
                <a16:creationId xmlns:a16="http://schemas.microsoft.com/office/drawing/2014/main" id="{AD22A318-E42D-42C6-916D-B6727CD0D7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2663" y="6024564"/>
            <a:ext cx="10298113" cy="57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3">
            <a:extLst>
              <a:ext uri="{FF2B5EF4-FFF2-40B4-BE49-F238E27FC236}">
                <a16:creationId xmlns:a16="http://schemas.microsoft.com/office/drawing/2014/main" id="{5E21D4A0-272C-489C-9B81-D14889E43BD2}"/>
              </a:ext>
            </a:extLst>
          </p:cNvPr>
          <p:cNvGrpSpPr>
            <a:grpSpLocks/>
          </p:cNvGrpSpPr>
          <p:nvPr/>
        </p:nvGrpSpPr>
        <p:grpSpPr bwMode="auto">
          <a:xfrm>
            <a:off x="1919289" y="1052513"/>
            <a:ext cx="7489825" cy="576262"/>
            <a:chOff x="395536" y="1340768"/>
            <a:chExt cx="7488832" cy="576064"/>
          </a:xfrm>
        </p:grpSpPr>
        <p:cxnSp>
          <p:nvCxnSpPr>
            <p:cNvPr id="5" name="Straight Connector 4">
              <a:extLst>
                <a:ext uri="{FF2B5EF4-FFF2-40B4-BE49-F238E27FC236}">
                  <a16:creationId xmlns:a16="http://schemas.microsoft.com/office/drawing/2014/main" id="{DDCF5A34-463B-4BEF-97A6-0838080B5784}"/>
                </a:ext>
              </a:extLst>
            </p:cNvPr>
            <p:cNvCxnSpPr/>
            <p:nvPr/>
          </p:nvCxnSpPr>
          <p:spPr>
            <a:xfrm>
              <a:off x="682835" y="1772420"/>
              <a:ext cx="7201533" cy="0"/>
            </a:xfrm>
            <a:prstGeom prst="line">
              <a:avLst/>
            </a:prstGeom>
            <a:ln w="12700">
              <a:solidFill>
                <a:srgbClr val="336600"/>
              </a:solidFill>
              <a:prstDash val="dash"/>
            </a:ln>
          </p:spPr>
          <p:style>
            <a:lnRef idx="1">
              <a:schemeClr val="accent1"/>
            </a:lnRef>
            <a:fillRef idx="0">
              <a:schemeClr val="accent1"/>
            </a:fillRef>
            <a:effectRef idx="0">
              <a:schemeClr val="accent1"/>
            </a:effectRef>
            <a:fontRef idx="minor">
              <a:schemeClr val="tx1"/>
            </a:fontRef>
          </p:style>
        </p:cxnSp>
        <p:sp>
          <p:nvSpPr>
            <p:cNvPr id="6" name="Oval 5">
              <a:extLst>
                <a:ext uri="{FF2B5EF4-FFF2-40B4-BE49-F238E27FC236}">
                  <a16:creationId xmlns:a16="http://schemas.microsoft.com/office/drawing/2014/main" id="{F14D497E-656F-404C-990E-C3C8FA7CD0DC}"/>
                </a:ext>
              </a:extLst>
            </p:cNvPr>
            <p:cNvSpPr/>
            <p:nvPr/>
          </p:nvSpPr>
          <p:spPr>
            <a:xfrm>
              <a:off x="395536" y="1340768"/>
              <a:ext cx="576064" cy="576064"/>
            </a:xfrm>
            <a:prstGeom prst="ellipse">
              <a:avLst/>
            </a:prstGeom>
            <a:solidFill>
              <a:srgbClr val="92D05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6165" name="TextBox 6">
              <a:extLst>
                <a:ext uri="{FF2B5EF4-FFF2-40B4-BE49-F238E27FC236}">
                  <a16:creationId xmlns:a16="http://schemas.microsoft.com/office/drawing/2014/main" id="{73081543-D184-4F33-9BAA-DB8057394836}"/>
                </a:ext>
              </a:extLst>
            </p:cNvPr>
            <p:cNvSpPr txBox="1">
              <a:spLocks noChangeArrowheads="1"/>
            </p:cNvSpPr>
            <p:nvPr/>
          </p:nvSpPr>
          <p:spPr bwMode="auto">
            <a:xfrm>
              <a:off x="493670" y="1429610"/>
              <a:ext cx="36004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2</a:t>
              </a:r>
            </a:p>
          </p:txBody>
        </p:sp>
      </p:grpSp>
      <p:sp>
        <p:nvSpPr>
          <p:cNvPr id="8197" name="TextBox 7">
            <a:extLst>
              <a:ext uri="{FF2B5EF4-FFF2-40B4-BE49-F238E27FC236}">
                <a16:creationId xmlns:a16="http://schemas.microsoft.com/office/drawing/2014/main" id="{517302EC-49DD-41BD-A909-2E146D9B5511}"/>
              </a:ext>
            </a:extLst>
          </p:cNvPr>
          <p:cNvSpPr txBox="1">
            <a:spLocks noChangeArrowheads="1"/>
          </p:cNvSpPr>
          <p:nvPr/>
        </p:nvSpPr>
        <p:spPr bwMode="auto">
          <a:xfrm>
            <a:off x="2495551" y="1116013"/>
            <a:ext cx="64801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solidFill>
                  <a:srgbClr val="003300"/>
                </a:solidFill>
                <a:latin typeface="Arial" panose="020B0604020202020204" pitchFamily="34" charset="0"/>
              </a:rPr>
              <a:t>Garam yang tersusun dari asam kuat dan basa lemah</a:t>
            </a:r>
          </a:p>
        </p:txBody>
      </p:sp>
      <p:sp>
        <p:nvSpPr>
          <p:cNvPr id="6150" name="TextBox 8">
            <a:extLst>
              <a:ext uri="{FF2B5EF4-FFF2-40B4-BE49-F238E27FC236}">
                <a16:creationId xmlns:a16="http://schemas.microsoft.com/office/drawing/2014/main" id="{22E2D33F-9DEE-4309-8523-70D839FF3990}"/>
              </a:ext>
            </a:extLst>
          </p:cNvPr>
          <p:cNvSpPr txBox="1">
            <a:spLocks noChangeArrowheads="1"/>
          </p:cNvSpPr>
          <p:nvPr/>
        </p:nvSpPr>
        <p:spPr bwMode="auto">
          <a:xfrm>
            <a:off x="2208214" y="404814"/>
            <a:ext cx="62642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Lanjutan......</a:t>
            </a:r>
          </a:p>
        </p:txBody>
      </p:sp>
      <p:sp>
        <p:nvSpPr>
          <p:cNvPr id="8199" name="TextBox 9">
            <a:extLst>
              <a:ext uri="{FF2B5EF4-FFF2-40B4-BE49-F238E27FC236}">
                <a16:creationId xmlns:a16="http://schemas.microsoft.com/office/drawing/2014/main" id="{EDBB0C38-B641-4D28-BF72-B9FA654060DE}"/>
              </a:ext>
            </a:extLst>
          </p:cNvPr>
          <p:cNvSpPr txBox="1">
            <a:spLocks noChangeArrowheads="1"/>
          </p:cNvSpPr>
          <p:nvPr/>
        </p:nvSpPr>
        <p:spPr bwMode="auto">
          <a:xfrm>
            <a:off x="2424113" y="1700214"/>
            <a:ext cx="72009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Garam yang tersusun dari asam kuat dan basa lemah bersifat </a:t>
            </a:r>
            <a:r>
              <a:rPr lang="id-ID" altLang="en-US" b="1">
                <a:solidFill>
                  <a:srgbClr val="336600"/>
                </a:solidFill>
                <a:latin typeface="Arial" panose="020B0604020202020204" pitchFamily="34" charset="0"/>
              </a:rPr>
              <a:t>asam</a:t>
            </a:r>
            <a:r>
              <a:rPr lang="id-ID" altLang="en-US">
                <a:latin typeface="Arial" panose="020B0604020202020204" pitchFamily="34" charset="0"/>
              </a:rPr>
              <a:t>.</a:t>
            </a:r>
          </a:p>
        </p:txBody>
      </p:sp>
      <p:sp>
        <p:nvSpPr>
          <p:cNvPr id="8200" name="TextBox 10">
            <a:extLst>
              <a:ext uri="{FF2B5EF4-FFF2-40B4-BE49-F238E27FC236}">
                <a16:creationId xmlns:a16="http://schemas.microsoft.com/office/drawing/2014/main" id="{A801EBE6-0B86-4B81-94D1-B8387173D299}"/>
              </a:ext>
            </a:extLst>
          </p:cNvPr>
          <p:cNvSpPr txBox="1">
            <a:spLocks noChangeArrowheads="1"/>
          </p:cNvSpPr>
          <p:nvPr/>
        </p:nvSpPr>
        <p:spPr bwMode="auto">
          <a:xfrm>
            <a:off x="2424113" y="2276476"/>
            <a:ext cx="76327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u="sng">
                <a:latin typeface="Arial" panose="020B0604020202020204" pitchFamily="34" charset="0"/>
              </a:rPr>
              <a:t>Garam yang tersusun dari asam kuat dan basa lemah “Dapat Terhidrolisis”, namun hanya terhidrolis parsial mengapa?</a:t>
            </a:r>
            <a:endParaRPr lang="id-ID" altLang="en-US">
              <a:latin typeface="Arial" panose="020B0604020202020204" pitchFamily="34" charset="0"/>
            </a:endParaRPr>
          </a:p>
          <a:p>
            <a:pPr eaLnBrk="1" hangingPunct="1"/>
            <a:r>
              <a:rPr lang="id-ID" altLang="en-US">
                <a:latin typeface="Arial" panose="020B0604020202020204" pitchFamily="34" charset="0"/>
              </a:rPr>
              <a:t>Karena hanya kation (ion positif/ion basa) yang akan terhidrolisis, sedangkan anion (ion negatif/ion asam) tidak akan terhidrolisis bila direaksikan dengan air.</a:t>
            </a:r>
          </a:p>
        </p:txBody>
      </p:sp>
      <p:sp>
        <p:nvSpPr>
          <p:cNvPr id="8201" name="TextBox 12">
            <a:extLst>
              <a:ext uri="{FF2B5EF4-FFF2-40B4-BE49-F238E27FC236}">
                <a16:creationId xmlns:a16="http://schemas.microsoft.com/office/drawing/2014/main" id="{1118F3CA-BBA8-4230-B6FF-491D910A55F1}"/>
              </a:ext>
            </a:extLst>
          </p:cNvPr>
          <p:cNvSpPr txBox="1">
            <a:spLocks noChangeArrowheads="1"/>
          </p:cNvSpPr>
          <p:nvPr/>
        </p:nvSpPr>
        <p:spPr bwMode="auto">
          <a:xfrm>
            <a:off x="2855913" y="3716339"/>
            <a:ext cx="7200900"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Contoh :</a:t>
            </a:r>
          </a:p>
          <a:p>
            <a:pPr eaLnBrk="1" hangingPunct="1"/>
            <a:r>
              <a:rPr lang="id-ID" altLang="en-US">
                <a:latin typeface="Arial" panose="020B0604020202020204" pitchFamily="34" charset="0"/>
              </a:rPr>
              <a:t>Garam NH</a:t>
            </a:r>
            <a:r>
              <a:rPr lang="id-ID" altLang="en-US" baseline="-25000">
                <a:latin typeface="Arial" panose="020B0604020202020204" pitchFamily="34" charset="0"/>
              </a:rPr>
              <a:t>4</a:t>
            </a:r>
            <a:r>
              <a:rPr lang="id-ID" altLang="en-US">
                <a:latin typeface="Arial" panose="020B0604020202020204" pitchFamily="34" charset="0"/>
              </a:rPr>
              <a:t>Cl yang tersusun dari HCl (asam kuat) dan NH</a:t>
            </a:r>
            <a:r>
              <a:rPr lang="id-ID" altLang="en-US" baseline="-25000">
                <a:latin typeface="Arial" panose="020B0604020202020204" pitchFamily="34" charset="0"/>
              </a:rPr>
              <a:t>4</a:t>
            </a:r>
            <a:r>
              <a:rPr lang="id-ID" altLang="en-US">
                <a:latin typeface="Arial" panose="020B0604020202020204" pitchFamily="34" charset="0"/>
              </a:rPr>
              <a:t>OH (basa lemah).</a:t>
            </a:r>
          </a:p>
          <a:p>
            <a:pPr eaLnBrk="1" hangingPunct="1"/>
            <a:r>
              <a:rPr lang="id-ID" altLang="en-US">
                <a:latin typeface="Arial" panose="020B0604020202020204" pitchFamily="34" charset="0"/>
              </a:rPr>
              <a:t>NH</a:t>
            </a:r>
            <a:r>
              <a:rPr lang="id-ID" altLang="en-US" baseline="-25000">
                <a:latin typeface="Arial" panose="020B0604020202020204" pitchFamily="34" charset="0"/>
              </a:rPr>
              <a:t>4</a:t>
            </a:r>
            <a:r>
              <a:rPr lang="id-ID" altLang="en-US">
                <a:latin typeface="Arial" panose="020B0604020202020204" pitchFamily="34" charset="0"/>
              </a:rPr>
              <a:t>Cl → NH</a:t>
            </a:r>
            <a:r>
              <a:rPr lang="id-ID" altLang="en-US" baseline="-25000">
                <a:latin typeface="Arial" panose="020B0604020202020204" pitchFamily="34" charset="0"/>
              </a:rPr>
              <a:t>4</a:t>
            </a:r>
            <a:r>
              <a:rPr lang="id-ID" altLang="en-US" baseline="30000">
                <a:latin typeface="Arial" panose="020B0604020202020204" pitchFamily="34" charset="0"/>
              </a:rPr>
              <a:t>+</a:t>
            </a:r>
            <a:r>
              <a:rPr lang="id-ID" altLang="en-US">
                <a:latin typeface="Arial" panose="020B0604020202020204" pitchFamily="34" charset="0"/>
              </a:rPr>
              <a:t> + Cl</a:t>
            </a:r>
            <a:r>
              <a:rPr lang="id-ID" altLang="en-US" baseline="30000">
                <a:latin typeface="Arial" panose="020B0604020202020204" pitchFamily="34" charset="0"/>
              </a:rPr>
              <a:t>-</a:t>
            </a:r>
            <a:endParaRPr lang="id-ID" altLang="en-US">
              <a:latin typeface="Arial" panose="020B0604020202020204" pitchFamily="34" charset="0"/>
            </a:endParaRPr>
          </a:p>
        </p:txBody>
      </p:sp>
      <p:sp>
        <p:nvSpPr>
          <p:cNvPr id="8202" name="TextBox 13">
            <a:extLst>
              <a:ext uri="{FF2B5EF4-FFF2-40B4-BE49-F238E27FC236}">
                <a16:creationId xmlns:a16="http://schemas.microsoft.com/office/drawing/2014/main" id="{F387D167-53D8-4181-8F20-C5CD889AF2D1}"/>
              </a:ext>
            </a:extLst>
          </p:cNvPr>
          <p:cNvSpPr txBox="1">
            <a:spLocks noChangeArrowheads="1"/>
          </p:cNvSpPr>
          <p:nvPr/>
        </p:nvSpPr>
        <p:spPr bwMode="auto">
          <a:xfrm>
            <a:off x="2495550" y="5013326"/>
            <a:ext cx="684053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b="1">
                <a:solidFill>
                  <a:srgbClr val="336600"/>
                </a:solidFill>
                <a:latin typeface="Arial" panose="020B0604020202020204" pitchFamily="34" charset="0"/>
              </a:rPr>
              <a:t>reaksi hidrolisis :</a:t>
            </a:r>
          </a:p>
          <a:p>
            <a:pPr eaLnBrk="1" hangingPunct="1"/>
            <a:r>
              <a:rPr lang="id-ID" altLang="en-US">
                <a:latin typeface="Arial" panose="020B0604020202020204" pitchFamily="34" charset="0"/>
              </a:rPr>
              <a:t>NH</a:t>
            </a:r>
            <a:r>
              <a:rPr lang="id-ID" altLang="en-US" baseline="-25000">
                <a:latin typeface="Arial" panose="020B0604020202020204" pitchFamily="34" charset="0"/>
              </a:rPr>
              <a:t>4</a:t>
            </a:r>
            <a:r>
              <a:rPr lang="id-ID" altLang="en-US" baseline="30000">
                <a:latin typeface="Arial" panose="020B0604020202020204" pitchFamily="34" charset="0"/>
              </a:rPr>
              <a:t> + </a:t>
            </a:r>
            <a:r>
              <a:rPr lang="id-ID" altLang="en-US">
                <a:latin typeface="Arial" panose="020B0604020202020204" pitchFamily="34" charset="0"/>
              </a:rPr>
              <a:t>(</a:t>
            </a:r>
            <a:r>
              <a:rPr lang="id-ID" altLang="en-US" i="1">
                <a:latin typeface="Arial" panose="020B0604020202020204" pitchFamily="34" charset="0"/>
              </a:rPr>
              <a:t>aq</a:t>
            </a:r>
            <a:r>
              <a:rPr lang="id-ID" altLang="en-US">
                <a:latin typeface="Arial" panose="020B0604020202020204" pitchFamily="34" charset="0"/>
              </a:rPr>
              <a:t>) + H</a:t>
            </a:r>
            <a:r>
              <a:rPr lang="id-ID" altLang="en-US" baseline="-25000">
                <a:latin typeface="Arial" panose="020B0604020202020204" pitchFamily="34" charset="0"/>
              </a:rPr>
              <a:t>2</a:t>
            </a:r>
            <a:r>
              <a:rPr lang="id-ID" altLang="en-US">
                <a:latin typeface="Arial" panose="020B0604020202020204" pitchFamily="34" charset="0"/>
              </a:rPr>
              <a:t>O(</a:t>
            </a:r>
            <a:r>
              <a:rPr lang="id-ID" altLang="en-US" i="1">
                <a:latin typeface="Arial" panose="020B0604020202020204" pitchFamily="34" charset="0"/>
              </a:rPr>
              <a:t>l</a:t>
            </a:r>
            <a:r>
              <a:rPr lang="id-ID" altLang="en-US">
                <a:latin typeface="Arial" panose="020B0604020202020204" pitchFamily="34" charset="0"/>
              </a:rPr>
              <a:t>)         NH</a:t>
            </a:r>
            <a:r>
              <a:rPr lang="id-ID" altLang="en-US" baseline="-25000">
                <a:latin typeface="Arial" panose="020B0604020202020204" pitchFamily="34" charset="0"/>
              </a:rPr>
              <a:t>4</a:t>
            </a:r>
            <a:r>
              <a:rPr lang="id-ID" altLang="en-US">
                <a:latin typeface="Arial" panose="020B0604020202020204" pitchFamily="34" charset="0"/>
              </a:rPr>
              <a:t>OH(</a:t>
            </a:r>
            <a:r>
              <a:rPr lang="id-ID" altLang="en-US" i="1">
                <a:latin typeface="Arial" panose="020B0604020202020204" pitchFamily="34" charset="0"/>
              </a:rPr>
              <a:t>aq</a:t>
            </a:r>
            <a:r>
              <a:rPr lang="id-ID" altLang="en-US">
                <a:latin typeface="Arial" panose="020B0604020202020204" pitchFamily="34" charset="0"/>
              </a:rPr>
              <a:t>) + </a:t>
            </a:r>
            <a:r>
              <a:rPr lang="id-ID" altLang="en-US" b="1">
                <a:solidFill>
                  <a:srgbClr val="336600"/>
                </a:solidFill>
                <a:latin typeface="Arial" panose="020B0604020202020204" pitchFamily="34" charset="0"/>
              </a:rPr>
              <a:t>H</a:t>
            </a:r>
            <a:r>
              <a:rPr lang="id-ID" altLang="en-US" b="1" baseline="30000">
                <a:solidFill>
                  <a:srgbClr val="336600"/>
                </a:solidFill>
                <a:latin typeface="Arial" panose="020B0604020202020204" pitchFamily="34" charset="0"/>
              </a:rPr>
              <a:t>+</a:t>
            </a:r>
            <a:r>
              <a:rPr lang="id-ID" altLang="en-US">
                <a:latin typeface="Arial" panose="020B0604020202020204" pitchFamily="34" charset="0"/>
              </a:rPr>
              <a:t>(</a:t>
            </a:r>
            <a:r>
              <a:rPr lang="id-ID" altLang="en-US" i="1">
                <a:latin typeface="Arial" panose="020B0604020202020204" pitchFamily="34" charset="0"/>
              </a:rPr>
              <a:t>aq</a:t>
            </a:r>
            <a:r>
              <a:rPr lang="id-ID" altLang="en-US">
                <a:latin typeface="Arial" panose="020B0604020202020204" pitchFamily="34" charset="0"/>
              </a:rPr>
              <a:t>)</a:t>
            </a:r>
          </a:p>
          <a:p>
            <a:pPr eaLnBrk="1" hangingPunct="1"/>
            <a:endParaRPr lang="id-ID" altLang="en-US">
              <a:latin typeface="Arial" panose="020B0604020202020204" pitchFamily="34" charset="0"/>
            </a:endParaRPr>
          </a:p>
        </p:txBody>
      </p:sp>
      <p:grpSp>
        <p:nvGrpSpPr>
          <p:cNvPr id="3" name="Group 4">
            <a:extLst>
              <a:ext uri="{FF2B5EF4-FFF2-40B4-BE49-F238E27FC236}">
                <a16:creationId xmlns:a16="http://schemas.microsoft.com/office/drawing/2014/main" id="{38C3EE68-28B8-465B-9065-848A0336A77E}"/>
              </a:ext>
            </a:extLst>
          </p:cNvPr>
          <p:cNvGrpSpPr>
            <a:grpSpLocks/>
          </p:cNvGrpSpPr>
          <p:nvPr/>
        </p:nvGrpSpPr>
        <p:grpSpPr bwMode="auto">
          <a:xfrm>
            <a:off x="4564063" y="5464176"/>
            <a:ext cx="361950" cy="42863"/>
            <a:chOff x="3720" y="18588"/>
            <a:chExt cx="570" cy="69"/>
          </a:xfrm>
        </p:grpSpPr>
        <p:cxnSp>
          <p:nvCxnSpPr>
            <p:cNvPr id="6159" name="AutoShape 5">
              <a:extLst>
                <a:ext uri="{FF2B5EF4-FFF2-40B4-BE49-F238E27FC236}">
                  <a16:creationId xmlns:a16="http://schemas.microsoft.com/office/drawing/2014/main" id="{F2110634-2A8D-4377-9A68-CBAF3EF23F27}"/>
                </a:ext>
              </a:extLst>
            </p:cNvPr>
            <p:cNvCxnSpPr>
              <a:cxnSpLocks noChangeShapeType="1"/>
            </p:cNvCxnSpPr>
            <p:nvPr/>
          </p:nvCxnSpPr>
          <p:spPr bwMode="auto">
            <a:xfrm>
              <a:off x="3720" y="18588"/>
              <a:ext cx="570" cy="0"/>
            </a:xfrm>
            <a:prstGeom prst="straightConnector1">
              <a:avLst/>
            </a:prstGeom>
            <a:noFill/>
            <a:ln w="9525">
              <a:solidFill>
                <a:srgbClr val="000000"/>
              </a:solidFill>
              <a:round/>
              <a:headEnd/>
              <a:tailEnd type="arrow" w="med" len="sm"/>
            </a:ln>
            <a:extLst>
              <a:ext uri="{909E8E84-426E-40DD-AFC4-6F175D3DCCD1}">
                <a14:hiddenFill xmlns:a14="http://schemas.microsoft.com/office/drawing/2010/main">
                  <a:noFill/>
                </a14:hiddenFill>
              </a:ext>
            </a:extLst>
          </p:spPr>
        </p:cxnSp>
        <p:cxnSp>
          <p:nvCxnSpPr>
            <p:cNvPr id="6160" name="AutoShape 6">
              <a:extLst>
                <a:ext uri="{FF2B5EF4-FFF2-40B4-BE49-F238E27FC236}">
                  <a16:creationId xmlns:a16="http://schemas.microsoft.com/office/drawing/2014/main" id="{5C0F2322-42EA-4EB0-9A40-93E2BA648D47}"/>
                </a:ext>
              </a:extLst>
            </p:cNvPr>
            <p:cNvCxnSpPr>
              <a:cxnSpLocks noChangeShapeType="1"/>
            </p:cNvCxnSpPr>
            <p:nvPr/>
          </p:nvCxnSpPr>
          <p:spPr bwMode="auto">
            <a:xfrm flipH="1">
              <a:off x="3720" y="18657"/>
              <a:ext cx="570" cy="0"/>
            </a:xfrm>
            <a:prstGeom prst="straightConnector1">
              <a:avLst/>
            </a:prstGeom>
            <a:noFill/>
            <a:ln w="9525">
              <a:solidFill>
                <a:srgbClr val="000000"/>
              </a:solidFill>
              <a:round/>
              <a:headEnd/>
              <a:tailEnd type="arrow" w="med" len="sm"/>
            </a:ln>
            <a:extLst>
              <a:ext uri="{909E8E84-426E-40DD-AFC4-6F175D3DCCD1}">
                <a14:hiddenFill xmlns:a14="http://schemas.microsoft.com/office/drawing/2010/main">
                  <a:noFill/>
                </a14:hiddenFill>
              </a:ext>
            </a:extLst>
          </p:spPr>
        </p:cxnSp>
      </p:grpSp>
      <p:sp>
        <p:nvSpPr>
          <p:cNvPr id="17" name="Rectangle 16">
            <a:extLst>
              <a:ext uri="{FF2B5EF4-FFF2-40B4-BE49-F238E27FC236}">
                <a16:creationId xmlns:a16="http://schemas.microsoft.com/office/drawing/2014/main" id="{0533C9CA-5688-4D95-A5EA-193D18E1D4EB}"/>
              </a:ext>
            </a:extLst>
          </p:cNvPr>
          <p:cNvSpPr/>
          <p:nvPr/>
        </p:nvSpPr>
        <p:spPr>
          <a:xfrm rot="1726207">
            <a:off x="1412876" y="6305550"/>
            <a:ext cx="1389063"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8" name="Rectangle 17">
            <a:extLst>
              <a:ext uri="{FF2B5EF4-FFF2-40B4-BE49-F238E27FC236}">
                <a16:creationId xmlns:a16="http://schemas.microsoft.com/office/drawing/2014/main" id="{5D28AA0D-29C2-43DE-8E3F-2BD9E1E1233A}"/>
              </a:ext>
            </a:extLst>
          </p:cNvPr>
          <p:cNvSpPr/>
          <p:nvPr/>
        </p:nvSpPr>
        <p:spPr>
          <a:xfrm rot="1726207">
            <a:off x="1103312" y="6284914"/>
            <a:ext cx="1419226" cy="460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9" name="Rectangle 18">
            <a:extLst>
              <a:ext uri="{FF2B5EF4-FFF2-40B4-BE49-F238E27FC236}">
                <a16:creationId xmlns:a16="http://schemas.microsoft.com/office/drawing/2014/main" id="{4801A642-BFC6-457E-AB53-9BA6B9C3B830}"/>
              </a:ext>
            </a:extLst>
          </p:cNvPr>
          <p:cNvSpPr/>
          <p:nvPr/>
        </p:nvSpPr>
        <p:spPr>
          <a:xfrm rot="1726207">
            <a:off x="963613" y="6350000"/>
            <a:ext cx="1447801"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pic>
        <p:nvPicPr>
          <p:cNvPr id="20" name="Gambar 19">
            <a:extLst>
              <a:ext uri="{FF2B5EF4-FFF2-40B4-BE49-F238E27FC236}">
                <a16:creationId xmlns:a16="http://schemas.microsoft.com/office/drawing/2014/main" id="{2389E341-8BBF-4014-A51C-E635972EA64B}"/>
              </a:ext>
            </a:extLst>
          </p:cNvPr>
          <p:cNvPicPr>
            <a:picLocks noChangeAspect="1"/>
          </p:cNvPicPr>
          <p:nvPr/>
        </p:nvPicPr>
        <p:blipFill rotWithShape="1">
          <a:blip r:embed="rId4">
            <a:extLst>
              <a:ext uri="{28A0092B-C50C-407E-A947-70E740481C1C}">
                <a14:useLocalDpi xmlns:a14="http://schemas.microsoft.com/office/drawing/2010/main" val="0"/>
              </a:ext>
            </a:extLst>
          </a:blip>
          <a:srcRect t="19"/>
          <a:stretch/>
        </p:blipFill>
        <p:spPr>
          <a:xfrm>
            <a:off x="20" y="10"/>
            <a:ext cx="12191980" cy="685799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par>
                                <p:cTn id="8" presetID="20" presetClass="entr" presetSubtype="0" fill="hold" grpId="0" nodeType="withEffect">
                                  <p:stCondLst>
                                    <p:cond delay="0"/>
                                  </p:stCondLst>
                                  <p:childTnLst>
                                    <p:set>
                                      <p:cBhvr>
                                        <p:cTn id="9" dur="1" fill="hold">
                                          <p:stCondLst>
                                            <p:cond delay="0"/>
                                          </p:stCondLst>
                                        </p:cTn>
                                        <p:tgtEl>
                                          <p:spTgt spid="8197"/>
                                        </p:tgtEl>
                                        <p:attrNameLst>
                                          <p:attrName>style.visibility</p:attrName>
                                        </p:attrNameLst>
                                      </p:cBhvr>
                                      <p:to>
                                        <p:strVal val="visible"/>
                                      </p:to>
                                    </p:set>
                                    <p:animEffect transition="in" filter="wedge">
                                      <p:cBhvr>
                                        <p:cTn id="10" dur="2000"/>
                                        <p:tgtEl>
                                          <p:spTgt spid="8197"/>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3" presetClass="entr" presetSubtype="0" fill="hold" grpId="0" nodeType="clickEffect">
                                  <p:stCondLst>
                                    <p:cond delay="0"/>
                                  </p:stCondLst>
                                  <p:childTnLst>
                                    <p:set>
                                      <p:cBhvr>
                                        <p:cTn id="14" dur="1" fill="hold">
                                          <p:stCondLst>
                                            <p:cond delay="0"/>
                                          </p:stCondLst>
                                        </p:cTn>
                                        <p:tgtEl>
                                          <p:spTgt spid="8199"/>
                                        </p:tgtEl>
                                        <p:attrNameLst>
                                          <p:attrName>style.visibility</p:attrName>
                                        </p:attrNameLst>
                                      </p:cBhvr>
                                      <p:to>
                                        <p:strVal val="visible"/>
                                      </p:to>
                                    </p:set>
                                    <p:anim calcmode="lin" valueType="num">
                                      <p:cBhvr>
                                        <p:cTn id="15" dur="500" fill="hold"/>
                                        <p:tgtEl>
                                          <p:spTgt spid="8199"/>
                                        </p:tgtEl>
                                        <p:attrNameLst>
                                          <p:attrName>ppt_w</p:attrName>
                                        </p:attrNameLst>
                                      </p:cBhvr>
                                      <p:tavLst>
                                        <p:tav tm="0">
                                          <p:val>
                                            <p:fltVal val="0"/>
                                          </p:val>
                                        </p:tav>
                                        <p:tav tm="100000">
                                          <p:val>
                                            <p:strVal val="#ppt_w"/>
                                          </p:val>
                                        </p:tav>
                                      </p:tavLst>
                                    </p:anim>
                                    <p:anim calcmode="lin" valueType="num">
                                      <p:cBhvr>
                                        <p:cTn id="16" dur="500" fill="hold"/>
                                        <p:tgtEl>
                                          <p:spTgt spid="8199"/>
                                        </p:tgtEl>
                                        <p:attrNameLst>
                                          <p:attrName>ppt_h</p:attrName>
                                        </p:attrNameLst>
                                      </p:cBhvr>
                                      <p:tavLst>
                                        <p:tav tm="0">
                                          <p:val>
                                            <p:fltVal val="0"/>
                                          </p:val>
                                        </p:tav>
                                        <p:tav tm="100000">
                                          <p:val>
                                            <p:strVal val="#ppt_h"/>
                                          </p:val>
                                        </p:tav>
                                      </p:tavLst>
                                    </p:anim>
                                    <p:animEffect transition="in" filter="fade">
                                      <p:cBhvr>
                                        <p:cTn id="17" dur="500"/>
                                        <p:tgtEl>
                                          <p:spTgt spid="819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8200"/>
                                        </p:tgtEl>
                                        <p:attrNameLst>
                                          <p:attrName>style.visibility</p:attrName>
                                        </p:attrNameLst>
                                      </p:cBhvr>
                                      <p:to>
                                        <p:strVal val="visible"/>
                                      </p:to>
                                    </p:set>
                                    <p:anim calcmode="lin" valueType="num">
                                      <p:cBhvr>
                                        <p:cTn id="22" dur="500" fill="hold"/>
                                        <p:tgtEl>
                                          <p:spTgt spid="8200"/>
                                        </p:tgtEl>
                                        <p:attrNameLst>
                                          <p:attrName>ppt_w</p:attrName>
                                        </p:attrNameLst>
                                      </p:cBhvr>
                                      <p:tavLst>
                                        <p:tav tm="0">
                                          <p:val>
                                            <p:fltVal val="0"/>
                                          </p:val>
                                        </p:tav>
                                        <p:tav tm="100000">
                                          <p:val>
                                            <p:strVal val="#ppt_w"/>
                                          </p:val>
                                        </p:tav>
                                      </p:tavLst>
                                    </p:anim>
                                    <p:anim calcmode="lin" valueType="num">
                                      <p:cBhvr>
                                        <p:cTn id="23" dur="500" fill="hold"/>
                                        <p:tgtEl>
                                          <p:spTgt spid="8200"/>
                                        </p:tgtEl>
                                        <p:attrNameLst>
                                          <p:attrName>ppt_h</p:attrName>
                                        </p:attrNameLst>
                                      </p:cBhvr>
                                      <p:tavLst>
                                        <p:tav tm="0">
                                          <p:val>
                                            <p:fltVal val="0"/>
                                          </p:val>
                                        </p:tav>
                                        <p:tav tm="100000">
                                          <p:val>
                                            <p:strVal val="#ppt_h"/>
                                          </p:val>
                                        </p:tav>
                                      </p:tavLst>
                                    </p:anim>
                                    <p:animEffect transition="in" filter="fade">
                                      <p:cBhvr>
                                        <p:cTn id="24" dur="500"/>
                                        <p:tgtEl>
                                          <p:spTgt spid="820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6" presetClass="entr" presetSubtype="0" fill="hold" nodeType="click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wipe(down)">
                                      <p:cBhvr>
                                        <p:cTn id="29" dur="580">
                                          <p:stCondLst>
                                            <p:cond delay="0"/>
                                          </p:stCondLst>
                                        </p:cTn>
                                        <p:tgtEl>
                                          <p:spTgt spid="3"/>
                                        </p:tgtEl>
                                      </p:cBhvr>
                                    </p:animEffect>
                                    <p:anim calcmode="lin" valueType="num">
                                      <p:cBhvr>
                                        <p:cTn id="30"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35" dur="26">
                                          <p:stCondLst>
                                            <p:cond delay="650"/>
                                          </p:stCondLst>
                                        </p:cTn>
                                        <p:tgtEl>
                                          <p:spTgt spid="3"/>
                                        </p:tgtEl>
                                      </p:cBhvr>
                                      <p:to x="100000" y="60000"/>
                                    </p:animScale>
                                    <p:animScale>
                                      <p:cBhvr>
                                        <p:cTn id="36" dur="166" decel="50000">
                                          <p:stCondLst>
                                            <p:cond delay="676"/>
                                          </p:stCondLst>
                                        </p:cTn>
                                        <p:tgtEl>
                                          <p:spTgt spid="3"/>
                                        </p:tgtEl>
                                      </p:cBhvr>
                                      <p:to x="100000" y="100000"/>
                                    </p:animScale>
                                    <p:animScale>
                                      <p:cBhvr>
                                        <p:cTn id="37" dur="26">
                                          <p:stCondLst>
                                            <p:cond delay="1312"/>
                                          </p:stCondLst>
                                        </p:cTn>
                                        <p:tgtEl>
                                          <p:spTgt spid="3"/>
                                        </p:tgtEl>
                                      </p:cBhvr>
                                      <p:to x="100000" y="80000"/>
                                    </p:animScale>
                                    <p:animScale>
                                      <p:cBhvr>
                                        <p:cTn id="38" dur="166" decel="50000">
                                          <p:stCondLst>
                                            <p:cond delay="1338"/>
                                          </p:stCondLst>
                                        </p:cTn>
                                        <p:tgtEl>
                                          <p:spTgt spid="3"/>
                                        </p:tgtEl>
                                      </p:cBhvr>
                                      <p:to x="100000" y="100000"/>
                                    </p:animScale>
                                    <p:animScale>
                                      <p:cBhvr>
                                        <p:cTn id="39" dur="26">
                                          <p:stCondLst>
                                            <p:cond delay="1642"/>
                                          </p:stCondLst>
                                        </p:cTn>
                                        <p:tgtEl>
                                          <p:spTgt spid="3"/>
                                        </p:tgtEl>
                                      </p:cBhvr>
                                      <p:to x="100000" y="90000"/>
                                    </p:animScale>
                                    <p:animScale>
                                      <p:cBhvr>
                                        <p:cTn id="40" dur="166" decel="50000">
                                          <p:stCondLst>
                                            <p:cond delay="1668"/>
                                          </p:stCondLst>
                                        </p:cTn>
                                        <p:tgtEl>
                                          <p:spTgt spid="3"/>
                                        </p:tgtEl>
                                      </p:cBhvr>
                                      <p:to x="100000" y="100000"/>
                                    </p:animScale>
                                    <p:animScale>
                                      <p:cBhvr>
                                        <p:cTn id="41" dur="26">
                                          <p:stCondLst>
                                            <p:cond delay="1808"/>
                                          </p:stCondLst>
                                        </p:cTn>
                                        <p:tgtEl>
                                          <p:spTgt spid="3"/>
                                        </p:tgtEl>
                                      </p:cBhvr>
                                      <p:to x="100000" y="95000"/>
                                    </p:animScale>
                                    <p:animScale>
                                      <p:cBhvr>
                                        <p:cTn id="42" dur="166" decel="50000">
                                          <p:stCondLst>
                                            <p:cond delay="1834"/>
                                          </p:stCondLst>
                                        </p:cTn>
                                        <p:tgtEl>
                                          <p:spTgt spid="3"/>
                                        </p:tgtEl>
                                      </p:cBhvr>
                                      <p:to x="100000" y="100000"/>
                                    </p:animScale>
                                  </p:childTnLst>
                                </p:cTn>
                              </p:par>
                              <p:par>
                                <p:cTn id="43" presetID="26" presetClass="entr" presetSubtype="0" fill="hold" grpId="0" nodeType="withEffect">
                                  <p:stCondLst>
                                    <p:cond delay="0"/>
                                  </p:stCondLst>
                                  <p:childTnLst>
                                    <p:set>
                                      <p:cBhvr>
                                        <p:cTn id="44" dur="1" fill="hold">
                                          <p:stCondLst>
                                            <p:cond delay="0"/>
                                          </p:stCondLst>
                                        </p:cTn>
                                        <p:tgtEl>
                                          <p:spTgt spid="8201"/>
                                        </p:tgtEl>
                                        <p:attrNameLst>
                                          <p:attrName>style.visibility</p:attrName>
                                        </p:attrNameLst>
                                      </p:cBhvr>
                                      <p:to>
                                        <p:strVal val="visible"/>
                                      </p:to>
                                    </p:set>
                                    <p:animEffect transition="in" filter="wipe(down)">
                                      <p:cBhvr>
                                        <p:cTn id="45" dur="580">
                                          <p:stCondLst>
                                            <p:cond delay="0"/>
                                          </p:stCondLst>
                                        </p:cTn>
                                        <p:tgtEl>
                                          <p:spTgt spid="8201"/>
                                        </p:tgtEl>
                                      </p:cBhvr>
                                    </p:animEffect>
                                    <p:anim calcmode="lin" valueType="num">
                                      <p:cBhvr>
                                        <p:cTn id="46" dur="1822" tmFilter="0,0; 0.14,0.36; 0.43,0.73; 0.71,0.91; 1.0,1.0">
                                          <p:stCondLst>
                                            <p:cond delay="0"/>
                                          </p:stCondLst>
                                        </p:cTn>
                                        <p:tgtEl>
                                          <p:spTgt spid="8201"/>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8201"/>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8201"/>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8201"/>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8201"/>
                                        </p:tgtEl>
                                        <p:attrNameLst>
                                          <p:attrName>ppt_y</p:attrName>
                                        </p:attrNameLst>
                                      </p:cBhvr>
                                      <p:tavLst>
                                        <p:tav tm="0" fmla="#ppt_y-sin(pi*$)/81">
                                          <p:val>
                                            <p:fltVal val="0"/>
                                          </p:val>
                                        </p:tav>
                                        <p:tav tm="100000">
                                          <p:val>
                                            <p:fltVal val="1"/>
                                          </p:val>
                                        </p:tav>
                                      </p:tavLst>
                                    </p:anim>
                                    <p:animScale>
                                      <p:cBhvr>
                                        <p:cTn id="51" dur="26">
                                          <p:stCondLst>
                                            <p:cond delay="650"/>
                                          </p:stCondLst>
                                        </p:cTn>
                                        <p:tgtEl>
                                          <p:spTgt spid="8201"/>
                                        </p:tgtEl>
                                      </p:cBhvr>
                                      <p:to x="100000" y="60000"/>
                                    </p:animScale>
                                    <p:animScale>
                                      <p:cBhvr>
                                        <p:cTn id="52" dur="166" decel="50000">
                                          <p:stCondLst>
                                            <p:cond delay="676"/>
                                          </p:stCondLst>
                                        </p:cTn>
                                        <p:tgtEl>
                                          <p:spTgt spid="8201"/>
                                        </p:tgtEl>
                                      </p:cBhvr>
                                      <p:to x="100000" y="100000"/>
                                    </p:animScale>
                                    <p:animScale>
                                      <p:cBhvr>
                                        <p:cTn id="53" dur="26">
                                          <p:stCondLst>
                                            <p:cond delay="1312"/>
                                          </p:stCondLst>
                                        </p:cTn>
                                        <p:tgtEl>
                                          <p:spTgt spid="8201"/>
                                        </p:tgtEl>
                                      </p:cBhvr>
                                      <p:to x="100000" y="80000"/>
                                    </p:animScale>
                                    <p:animScale>
                                      <p:cBhvr>
                                        <p:cTn id="54" dur="166" decel="50000">
                                          <p:stCondLst>
                                            <p:cond delay="1338"/>
                                          </p:stCondLst>
                                        </p:cTn>
                                        <p:tgtEl>
                                          <p:spTgt spid="8201"/>
                                        </p:tgtEl>
                                      </p:cBhvr>
                                      <p:to x="100000" y="100000"/>
                                    </p:animScale>
                                    <p:animScale>
                                      <p:cBhvr>
                                        <p:cTn id="55" dur="26">
                                          <p:stCondLst>
                                            <p:cond delay="1642"/>
                                          </p:stCondLst>
                                        </p:cTn>
                                        <p:tgtEl>
                                          <p:spTgt spid="8201"/>
                                        </p:tgtEl>
                                      </p:cBhvr>
                                      <p:to x="100000" y="90000"/>
                                    </p:animScale>
                                    <p:animScale>
                                      <p:cBhvr>
                                        <p:cTn id="56" dur="166" decel="50000">
                                          <p:stCondLst>
                                            <p:cond delay="1668"/>
                                          </p:stCondLst>
                                        </p:cTn>
                                        <p:tgtEl>
                                          <p:spTgt spid="8201"/>
                                        </p:tgtEl>
                                      </p:cBhvr>
                                      <p:to x="100000" y="100000"/>
                                    </p:animScale>
                                    <p:animScale>
                                      <p:cBhvr>
                                        <p:cTn id="57" dur="26">
                                          <p:stCondLst>
                                            <p:cond delay="1808"/>
                                          </p:stCondLst>
                                        </p:cTn>
                                        <p:tgtEl>
                                          <p:spTgt spid="8201"/>
                                        </p:tgtEl>
                                      </p:cBhvr>
                                      <p:to x="100000" y="95000"/>
                                    </p:animScale>
                                    <p:animScale>
                                      <p:cBhvr>
                                        <p:cTn id="58" dur="166" decel="50000">
                                          <p:stCondLst>
                                            <p:cond delay="1834"/>
                                          </p:stCondLst>
                                        </p:cTn>
                                        <p:tgtEl>
                                          <p:spTgt spid="8201"/>
                                        </p:tgtEl>
                                      </p:cBhvr>
                                      <p:to x="100000" y="100000"/>
                                    </p:animScale>
                                  </p:childTnLst>
                                </p:cTn>
                              </p:par>
                              <p:par>
                                <p:cTn id="59" presetID="26" presetClass="entr" presetSubtype="0" fill="hold" grpId="0" nodeType="withEffect">
                                  <p:stCondLst>
                                    <p:cond delay="0"/>
                                  </p:stCondLst>
                                  <p:childTnLst>
                                    <p:set>
                                      <p:cBhvr>
                                        <p:cTn id="60" dur="1" fill="hold">
                                          <p:stCondLst>
                                            <p:cond delay="0"/>
                                          </p:stCondLst>
                                        </p:cTn>
                                        <p:tgtEl>
                                          <p:spTgt spid="8202"/>
                                        </p:tgtEl>
                                        <p:attrNameLst>
                                          <p:attrName>style.visibility</p:attrName>
                                        </p:attrNameLst>
                                      </p:cBhvr>
                                      <p:to>
                                        <p:strVal val="visible"/>
                                      </p:to>
                                    </p:set>
                                    <p:animEffect transition="in" filter="wipe(down)">
                                      <p:cBhvr>
                                        <p:cTn id="61" dur="580">
                                          <p:stCondLst>
                                            <p:cond delay="0"/>
                                          </p:stCondLst>
                                        </p:cTn>
                                        <p:tgtEl>
                                          <p:spTgt spid="8202"/>
                                        </p:tgtEl>
                                      </p:cBhvr>
                                    </p:animEffect>
                                    <p:anim calcmode="lin" valueType="num">
                                      <p:cBhvr>
                                        <p:cTn id="62" dur="1822" tmFilter="0,0; 0.14,0.36; 0.43,0.73; 0.71,0.91; 1.0,1.0">
                                          <p:stCondLst>
                                            <p:cond delay="0"/>
                                          </p:stCondLst>
                                        </p:cTn>
                                        <p:tgtEl>
                                          <p:spTgt spid="8202"/>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8202"/>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8202"/>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8202"/>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8202"/>
                                        </p:tgtEl>
                                        <p:attrNameLst>
                                          <p:attrName>ppt_y</p:attrName>
                                        </p:attrNameLst>
                                      </p:cBhvr>
                                      <p:tavLst>
                                        <p:tav tm="0" fmla="#ppt_y-sin(pi*$)/81">
                                          <p:val>
                                            <p:fltVal val="0"/>
                                          </p:val>
                                        </p:tav>
                                        <p:tav tm="100000">
                                          <p:val>
                                            <p:fltVal val="1"/>
                                          </p:val>
                                        </p:tav>
                                      </p:tavLst>
                                    </p:anim>
                                    <p:animScale>
                                      <p:cBhvr>
                                        <p:cTn id="67" dur="26">
                                          <p:stCondLst>
                                            <p:cond delay="650"/>
                                          </p:stCondLst>
                                        </p:cTn>
                                        <p:tgtEl>
                                          <p:spTgt spid="8202"/>
                                        </p:tgtEl>
                                      </p:cBhvr>
                                      <p:to x="100000" y="60000"/>
                                    </p:animScale>
                                    <p:animScale>
                                      <p:cBhvr>
                                        <p:cTn id="68" dur="166" decel="50000">
                                          <p:stCondLst>
                                            <p:cond delay="676"/>
                                          </p:stCondLst>
                                        </p:cTn>
                                        <p:tgtEl>
                                          <p:spTgt spid="8202"/>
                                        </p:tgtEl>
                                      </p:cBhvr>
                                      <p:to x="100000" y="100000"/>
                                    </p:animScale>
                                    <p:animScale>
                                      <p:cBhvr>
                                        <p:cTn id="69" dur="26">
                                          <p:stCondLst>
                                            <p:cond delay="1312"/>
                                          </p:stCondLst>
                                        </p:cTn>
                                        <p:tgtEl>
                                          <p:spTgt spid="8202"/>
                                        </p:tgtEl>
                                      </p:cBhvr>
                                      <p:to x="100000" y="80000"/>
                                    </p:animScale>
                                    <p:animScale>
                                      <p:cBhvr>
                                        <p:cTn id="70" dur="166" decel="50000">
                                          <p:stCondLst>
                                            <p:cond delay="1338"/>
                                          </p:stCondLst>
                                        </p:cTn>
                                        <p:tgtEl>
                                          <p:spTgt spid="8202"/>
                                        </p:tgtEl>
                                      </p:cBhvr>
                                      <p:to x="100000" y="100000"/>
                                    </p:animScale>
                                    <p:animScale>
                                      <p:cBhvr>
                                        <p:cTn id="71" dur="26">
                                          <p:stCondLst>
                                            <p:cond delay="1642"/>
                                          </p:stCondLst>
                                        </p:cTn>
                                        <p:tgtEl>
                                          <p:spTgt spid="8202"/>
                                        </p:tgtEl>
                                      </p:cBhvr>
                                      <p:to x="100000" y="90000"/>
                                    </p:animScale>
                                    <p:animScale>
                                      <p:cBhvr>
                                        <p:cTn id="72" dur="166" decel="50000">
                                          <p:stCondLst>
                                            <p:cond delay="1668"/>
                                          </p:stCondLst>
                                        </p:cTn>
                                        <p:tgtEl>
                                          <p:spTgt spid="8202"/>
                                        </p:tgtEl>
                                      </p:cBhvr>
                                      <p:to x="100000" y="100000"/>
                                    </p:animScale>
                                    <p:animScale>
                                      <p:cBhvr>
                                        <p:cTn id="73" dur="26">
                                          <p:stCondLst>
                                            <p:cond delay="1808"/>
                                          </p:stCondLst>
                                        </p:cTn>
                                        <p:tgtEl>
                                          <p:spTgt spid="8202"/>
                                        </p:tgtEl>
                                      </p:cBhvr>
                                      <p:to x="100000" y="95000"/>
                                    </p:animScale>
                                    <p:animScale>
                                      <p:cBhvr>
                                        <p:cTn id="74" dur="166" decel="50000">
                                          <p:stCondLst>
                                            <p:cond delay="1834"/>
                                          </p:stCondLst>
                                        </p:cTn>
                                        <p:tgtEl>
                                          <p:spTgt spid="820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p:bldP spid="8199" grpId="0"/>
      <p:bldP spid="8200" grpId="0"/>
      <p:bldP spid="8201" grpId="0"/>
      <p:bldP spid="820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Hexagon 11">
            <a:extLst>
              <a:ext uri="{FF2B5EF4-FFF2-40B4-BE49-F238E27FC236}">
                <a16:creationId xmlns:a16="http://schemas.microsoft.com/office/drawing/2014/main" id="{3E0FDD02-CCE4-4259-A549-98B4AB3B7FBB}"/>
              </a:ext>
            </a:extLst>
          </p:cNvPr>
          <p:cNvSpPr/>
          <p:nvPr/>
        </p:nvSpPr>
        <p:spPr>
          <a:xfrm>
            <a:off x="5232400" y="1196976"/>
            <a:ext cx="1079500" cy="792163"/>
          </a:xfrm>
          <a:prstGeom prst="hexagon">
            <a:avLst/>
          </a:prstGeom>
          <a:solidFill>
            <a:srgbClr val="92D050"/>
          </a:solidFill>
          <a:ln>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pic>
        <p:nvPicPr>
          <p:cNvPr id="7171" name="Picture 2">
            <a:extLst>
              <a:ext uri="{FF2B5EF4-FFF2-40B4-BE49-F238E27FC236}">
                <a16:creationId xmlns:a16="http://schemas.microsoft.com/office/drawing/2014/main" id="{8287E927-46BA-4EAF-A48D-FEFAD323D5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33375"/>
            <a:ext cx="91440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Picture 3">
            <a:extLst>
              <a:ext uri="{FF2B5EF4-FFF2-40B4-BE49-F238E27FC236}">
                <a16:creationId xmlns:a16="http://schemas.microsoft.com/office/drawing/2014/main" id="{1A4102D4-D9FC-4851-AEE6-7FCB369DD93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2663" y="6024564"/>
            <a:ext cx="10298113" cy="57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3" name="TextBox 3">
            <a:extLst>
              <a:ext uri="{FF2B5EF4-FFF2-40B4-BE49-F238E27FC236}">
                <a16:creationId xmlns:a16="http://schemas.microsoft.com/office/drawing/2014/main" id="{A61FAA40-AEE1-4E05-88A1-74AD4AC4428B}"/>
              </a:ext>
            </a:extLst>
          </p:cNvPr>
          <p:cNvSpPr txBox="1">
            <a:spLocks noChangeArrowheads="1"/>
          </p:cNvSpPr>
          <p:nvPr/>
        </p:nvSpPr>
        <p:spPr bwMode="auto">
          <a:xfrm>
            <a:off x="2135188" y="404814"/>
            <a:ext cx="37449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Penentuan pH garam </a:t>
            </a:r>
          </a:p>
        </p:txBody>
      </p:sp>
      <p:sp>
        <p:nvSpPr>
          <p:cNvPr id="9222" name="TextBox 4">
            <a:extLst>
              <a:ext uri="{FF2B5EF4-FFF2-40B4-BE49-F238E27FC236}">
                <a16:creationId xmlns:a16="http://schemas.microsoft.com/office/drawing/2014/main" id="{7757C364-3DA6-4B34-BC92-98D8072CC21E}"/>
              </a:ext>
            </a:extLst>
          </p:cNvPr>
          <p:cNvSpPr txBox="1">
            <a:spLocks noChangeArrowheads="1"/>
          </p:cNvSpPr>
          <p:nvPr/>
        </p:nvSpPr>
        <p:spPr bwMode="auto">
          <a:xfrm>
            <a:off x="1847850" y="1341439"/>
            <a:ext cx="3168650" cy="4524375"/>
          </a:xfrm>
          <a:prstGeom prst="rect">
            <a:avLst/>
          </a:prstGeom>
          <a:solidFill>
            <a:srgbClr val="92D05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Selanjutnya konsentrasi ion H</a:t>
            </a:r>
            <a:r>
              <a:rPr lang="id-ID" altLang="en-US" baseline="30000">
                <a:latin typeface="Arial" panose="020B0604020202020204" pitchFamily="34" charset="0"/>
              </a:rPr>
              <a:t> +</a:t>
            </a:r>
            <a:r>
              <a:rPr lang="id-ID" altLang="en-US">
                <a:latin typeface="Arial" panose="020B0604020202020204" pitchFamily="34" charset="0"/>
              </a:rPr>
              <a:t> dapat ditulis:</a:t>
            </a:r>
          </a:p>
          <a:p>
            <a:pPr eaLnBrk="1" hangingPunct="1"/>
            <a:r>
              <a:rPr lang="id-ID" altLang="en-US">
                <a:latin typeface="Arial" panose="020B0604020202020204" pitchFamily="34" charset="0"/>
              </a:rPr>
              <a:t>[H</a:t>
            </a:r>
            <a:r>
              <a:rPr lang="id-ID" altLang="en-US" baseline="30000">
                <a:latin typeface="Arial" panose="020B0604020202020204" pitchFamily="34" charset="0"/>
              </a:rPr>
              <a:t>+</a:t>
            </a:r>
            <a:r>
              <a:rPr lang="id-ID" altLang="en-US">
                <a:latin typeface="Arial" panose="020B0604020202020204" pitchFamily="34" charset="0"/>
              </a:rPr>
              <a:t>] = </a:t>
            </a:r>
          </a:p>
          <a:p>
            <a:pPr eaLnBrk="1" hangingPunct="1"/>
            <a:endParaRPr lang="id-ID" altLang="en-US">
              <a:latin typeface="Arial" panose="020B0604020202020204" pitchFamily="34" charset="0"/>
            </a:endParaRPr>
          </a:p>
          <a:p>
            <a:pPr eaLnBrk="1" hangingPunct="1"/>
            <a:r>
              <a:rPr lang="id-ID" altLang="en-US">
                <a:latin typeface="Arial" panose="020B0604020202020204" pitchFamily="34" charset="0"/>
              </a:rPr>
              <a:t>Kh =      x Kw</a:t>
            </a:r>
          </a:p>
          <a:p>
            <a:pPr eaLnBrk="1" hangingPunct="1"/>
            <a:endParaRPr lang="id-ID" altLang="en-US">
              <a:latin typeface="Arial" panose="020B0604020202020204" pitchFamily="34" charset="0"/>
            </a:endParaRPr>
          </a:p>
          <a:p>
            <a:pPr eaLnBrk="1" hangingPunct="1"/>
            <a:r>
              <a:rPr lang="id-ID" altLang="en-US">
                <a:latin typeface="Arial" panose="020B0604020202020204" pitchFamily="34" charset="0"/>
              </a:rPr>
              <a:t>pH = - log [H</a:t>
            </a:r>
            <a:r>
              <a:rPr lang="id-ID" altLang="en-US" baseline="30000">
                <a:latin typeface="Arial" panose="020B0604020202020204" pitchFamily="34" charset="0"/>
              </a:rPr>
              <a:t>+</a:t>
            </a:r>
            <a:r>
              <a:rPr lang="id-ID" altLang="en-US">
                <a:latin typeface="Arial" panose="020B0604020202020204" pitchFamily="34" charset="0"/>
              </a:rPr>
              <a:t>]</a:t>
            </a:r>
          </a:p>
          <a:p>
            <a:pPr eaLnBrk="1" hangingPunct="1"/>
            <a:endParaRPr lang="id-ID" altLang="en-US">
              <a:latin typeface="Arial" panose="020B0604020202020204" pitchFamily="34" charset="0"/>
            </a:endParaRPr>
          </a:p>
          <a:p>
            <a:pPr eaLnBrk="1" hangingPunct="1"/>
            <a:r>
              <a:rPr lang="id-ID" altLang="en-US">
                <a:latin typeface="Arial" panose="020B0604020202020204" pitchFamily="34" charset="0"/>
              </a:rPr>
              <a:t>Keterangan:</a:t>
            </a:r>
            <a:br>
              <a:rPr lang="id-ID" altLang="en-US">
                <a:latin typeface="Arial" panose="020B0604020202020204" pitchFamily="34" charset="0"/>
              </a:rPr>
            </a:br>
            <a:r>
              <a:rPr lang="id-ID" altLang="en-US">
                <a:latin typeface="Arial" panose="020B0604020202020204" pitchFamily="34" charset="0"/>
              </a:rPr>
              <a:t>Kh : tetapan hidrolisis</a:t>
            </a:r>
            <a:br>
              <a:rPr lang="id-ID" altLang="en-US">
                <a:latin typeface="Arial" panose="020B0604020202020204" pitchFamily="34" charset="0"/>
              </a:rPr>
            </a:br>
            <a:r>
              <a:rPr lang="id-ID" altLang="en-US">
                <a:latin typeface="Arial" panose="020B0604020202020204" pitchFamily="34" charset="0"/>
              </a:rPr>
              <a:t>Kw : tetapan kesetimbangan air</a:t>
            </a:r>
            <a:br>
              <a:rPr lang="id-ID" altLang="en-US">
                <a:latin typeface="Arial" panose="020B0604020202020204" pitchFamily="34" charset="0"/>
              </a:rPr>
            </a:br>
            <a:r>
              <a:rPr lang="id-ID" altLang="en-US">
                <a:latin typeface="Arial" panose="020B0604020202020204" pitchFamily="34" charset="0"/>
              </a:rPr>
              <a:t>Kb : tetapan ionisasi basa</a:t>
            </a:r>
            <a:br>
              <a:rPr lang="id-ID" altLang="en-US">
                <a:latin typeface="Arial" panose="020B0604020202020204" pitchFamily="34" charset="0"/>
              </a:rPr>
            </a:br>
            <a:r>
              <a:rPr lang="id-ID" altLang="en-US">
                <a:latin typeface="Arial" panose="020B0604020202020204" pitchFamily="34" charset="0"/>
              </a:rPr>
              <a:t>[NH</a:t>
            </a:r>
            <a:r>
              <a:rPr lang="id-ID" altLang="en-US" baseline="-25000">
                <a:latin typeface="Arial" panose="020B0604020202020204" pitchFamily="34" charset="0"/>
              </a:rPr>
              <a:t>4</a:t>
            </a:r>
            <a:r>
              <a:rPr lang="id-ID" altLang="en-US" baseline="30000">
                <a:latin typeface="Arial" panose="020B0604020202020204" pitchFamily="34" charset="0"/>
              </a:rPr>
              <a:t>+</a:t>
            </a:r>
            <a:r>
              <a:rPr lang="id-ID" altLang="en-US">
                <a:latin typeface="Arial" panose="020B0604020202020204" pitchFamily="34" charset="0"/>
              </a:rPr>
              <a:t> ] : konsentrasi kation dari garam</a:t>
            </a:r>
          </a:p>
          <a:p>
            <a:pPr eaLnBrk="1" hangingPunct="1"/>
            <a:endParaRPr lang="id-ID" altLang="en-US">
              <a:latin typeface="Arial" panose="020B0604020202020204" pitchFamily="34" charset="0"/>
            </a:endParaRPr>
          </a:p>
        </p:txBody>
      </p:sp>
      <p:sp>
        <p:nvSpPr>
          <p:cNvPr id="7175" name="Rectangle 5">
            <a:extLst>
              <a:ext uri="{FF2B5EF4-FFF2-40B4-BE49-F238E27FC236}">
                <a16:creationId xmlns:a16="http://schemas.microsoft.com/office/drawing/2014/main" id="{A0B425B0-4003-4CEC-B9E0-A56EEA929BE4}"/>
              </a:ext>
            </a:extLst>
          </p:cNvPr>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pic>
        <p:nvPicPr>
          <p:cNvPr id="9224" name="Picture 4">
            <a:extLst>
              <a:ext uri="{FF2B5EF4-FFF2-40B4-BE49-F238E27FC236}">
                <a16:creationId xmlns:a16="http://schemas.microsoft.com/office/drawing/2014/main" id="{F8056E75-560E-4446-9EA1-247FA1FE66A9}"/>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495551" y="1916114"/>
            <a:ext cx="1096963"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7" name="Rectangle 7">
            <a:extLst>
              <a:ext uri="{FF2B5EF4-FFF2-40B4-BE49-F238E27FC236}">
                <a16:creationId xmlns:a16="http://schemas.microsoft.com/office/drawing/2014/main" id="{B0E1B786-DE78-4611-8146-F3CBD02B3A99}"/>
              </a:ext>
            </a:extLst>
          </p:cNvPr>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pic>
        <p:nvPicPr>
          <p:cNvPr id="9226" name="Picture 6">
            <a:extLst>
              <a:ext uri="{FF2B5EF4-FFF2-40B4-BE49-F238E27FC236}">
                <a16:creationId xmlns:a16="http://schemas.microsoft.com/office/drawing/2014/main" id="{376BEEF4-2B1C-48D8-AC34-D7A803ED54C0}"/>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495550" y="2349501"/>
            <a:ext cx="26670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7" name="TextBox 10">
            <a:extLst>
              <a:ext uri="{FF2B5EF4-FFF2-40B4-BE49-F238E27FC236}">
                <a16:creationId xmlns:a16="http://schemas.microsoft.com/office/drawing/2014/main" id="{EF87E091-0B3C-4630-995F-991F3E1131F1}"/>
              </a:ext>
            </a:extLst>
          </p:cNvPr>
          <p:cNvSpPr txBox="1">
            <a:spLocks noChangeArrowheads="1"/>
          </p:cNvSpPr>
          <p:nvPr/>
        </p:nvSpPr>
        <p:spPr bwMode="auto">
          <a:xfrm>
            <a:off x="5303838" y="1403350"/>
            <a:ext cx="10080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Contoh</a:t>
            </a:r>
          </a:p>
        </p:txBody>
      </p:sp>
      <p:sp>
        <p:nvSpPr>
          <p:cNvPr id="9228" name="TextBox 12">
            <a:extLst>
              <a:ext uri="{FF2B5EF4-FFF2-40B4-BE49-F238E27FC236}">
                <a16:creationId xmlns:a16="http://schemas.microsoft.com/office/drawing/2014/main" id="{5D81AA6C-F060-4E72-A7E1-3FD6759A72E6}"/>
              </a:ext>
            </a:extLst>
          </p:cNvPr>
          <p:cNvSpPr txBox="1">
            <a:spLocks noChangeArrowheads="1"/>
          </p:cNvSpPr>
          <p:nvPr/>
        </p:nvSpPr>
        <p:spPr bwMode="auto">
          <a:xfrm>
            <a:off x="6527800" y="1052513"/>
            <a:ext cx="36004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a:latin typeface="Arial" panose="020B0604020202020204" pitchFamily="34" charset="0"/>
              </a:rPr>
              <a:t>Terdapat 4 Lt larutan NH</a:t>
            </a:r>
            <a:r>
              <a:rPr lang="en-US" altLang="en-US" baseline="-25000">
                <a:latin typeface="Arial" panose="020B0604020202020204" pitchFamily="34" charset="0"/>
              </a:rPr>
              <a:t>4</a:t>
            </a:r>
            <a:r>
              <a:rPr lang="en-US" altLang="en-US">
                <a:latin typeface="Arial" panose="020B0604020202020204" pitchFamily="34" charset="0"/>
              </a:rPr>
              <a:t>Cl 0,001 M. Jika Kh = 10</a:t>
            </a:r>
            <a:r>
              <a:rPr lang="en-US" altLang="en-US" baseline="30000">
                <a:latin typeface="Arial" panose="020B0604020202020204" pitchFamily="34" charset="0"/>
              </a:rPr>
              <a:t>-9</a:t>
            </a:r>
            <a:r>
              <a:rPr lang="en-US" altLang="en-US">
                <a:latin typeface="Arial" panose="020B0604020202020204" pitchFamily="34" charset="0"/>
              </a:rPr>
              <a:t>, </a:t>
            </a:r>
            <a:r>
              <a:rPr lang="id-ID" altLang="en-US">
                <a:latin typeface="Arial" panose="020B0604020202020204" pitchFamily="34" charset="0"/>
              </a:rPr>
              <a:t>berapakah pH larutan garam tersebut?</a:t>
            </a:r>
          </a:p>
          <a:p>
            <a:pPr eaLnBrk="1" hangingPunct="1"/>
            <a:r>
              <a:rPr lang="id-ID" altLang="en-US" u="sng">
                <a:latin typeface="Arial" panose="020B0604020202020204" pitchFamily="34" charset="0"/>
              </a:rPr>
              <a:t>Jawab :</a:t>
            </a:r>
          </a:p>
        </p:txBody>
      </p:sp>
      <p:sp>
        <p:nvSpPr>
          <p:cNvPr id="9229" name="TextBox 14">
            <a:extLst>
              <a:ext uri="{FF2B5EF4-FFF2-40B4-BE49-F238E27FC236}">
                <a16:creationId xmlns:a16="http://schemas.microsoft.com/office/drawing/2014/main" id="{61E42984-047A-42C3-88D2-09AE256BEDE1}"/>
              </a:ext>
            </a:extLst>
          </p:cNvPr>
          <p:cNvSpPr txBox="1">
            <a:spLocks noChangeArrowheads="1"/>
          </p:cNvSpPr>
          <p:nvPr/>
        </p:nvSpPr>
        <p:spPr bwMode="auto">
          <a:xfrm>
            <a:off x="6959600" y="2549525"/>
            <a:ext cx="3168650" cy="2032000"/>
          </a:xfrm>
          <a:prstGeom prst="rect">
            <a:avLst/>
          </a:prstGeom>
          <a:solidFill>
            <a:srgbClr val="92D05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a:latin typeface="Arial" panose="020B0604020202020204" pitchFamily="34" charset="0"/>
              </a:rPr>
              <a:t>larutan NH</a:t>
            </a:r>
            <a:r>
              <a:rPr lang="en-US" altLang="en-US" baseline="-25000">
                <a:latin typeface="Arial" panose="020B0604020202020204" pitchFamily="34" charset="0"/>
              </a:rPr>
              <a:t>4</a:t>
            </a:r>
            <a:r>
              <a:rPr lang="en-US" altLang="en-US">
                <a:latin typeface="Arial" panose="020B0604020202020204" pitchFamily="34" charset="0"/>
              </a:rPr>
              <a:t>Cl bersifat asam, jadi </a:t>
            </a:r>
            <a:r>
              <a:rPr lang="id-ID" altLang="en-US">
                <a:latin typeface="Arial" panose="020B0604020202020204" pitchFamily="34" charset="0"/>
              </a:rPr>
              <a:t> :</a:t>
            </a:r>
          </a:p>
          <a:p>
            <a:pPr eaLnBrk="1" hangingPunct="1"/>
            <a:r>
              <a:rPr lang="en-US" altLang="en-US">
                <a:latin typeface="Arial" panose="020B0604020202020204" pitchFamily="34" charset="0"/>
              </a:rPr>
              <a:t>[H</a:t>
            </a:r>
            <a:r>
              <a:rPr lang="en-US" altLang="en-US" baseline="30000">
                <a:latin typeface="Arial" panose="020B0604020202020204" pitchFamily="34" charset="0"/>
              </a:rPr>
              <a:t>+</a:t>
            </a:r>
            <a:r>
              <a:rPr lang="en-US" altLang="en-US">
                <a:latin typeface="Arial" panose="020B0604020202020204" pitchFamily="34" charset="0"/>
              </a:rPr>
              <a:t>] = √Kh x  a [ garam ]</a:t>
            </a:r>
            <a:endParaRPr lang="id-ID" altLang="en-US">
              <a:latin typeface="Arial" panose="020B0604020202020204" pitchFamily="34" charset="0"/>
            </a:endParaRPr>
          </a:p>
          <a:p>
            <a:pPr eaLnBrk="1" hangingPunct="1"/>
            <a:r>
              <a:rPr lang="id-ID" altLang="en-US">
                <a:latin typeface="Arial" panose="020B0604020202020204" pitchFamily="34" charset="0"/>
              </a:rPr>
              <a:t>       =  </a:t>
            </a:r>
            <a:r>
              <a:rPr lang="en-US" altLang="en-US">
                <a:latin typeface="Arial" panose="020B0604020202020204" pitchFamily="34" charset="0"/>
              </a:rPr>
              <a:t>√ 10</a:t>
            </a:r>
            <a:r>
              <a:rPr lang="en-US" altLang="en-US" baseline="30000">
                <a:latin typeface="Arial" panose="020B0604020202020204" pitchFamily="34" charset="0"/>
              </a:rPr>
              <a:t>-9</a:t>
            </a:r>
            <a:r>
              <a:rPr lang="en-US" altLang="en-US">
                <a:latin typeface="Arial" panose="020B0604020202020204" pitchFamily="34" charset="0"/>
              </a:rPr>
              <a:t> x 1 .10</a:t>
            </a:r>
            <a:r>
              <a:rPr lang="en-US" altLang="en-US" baseline="30000">
                <a:latin typeface="Arial" panose="020B0604020202020204" pitchFamily="34" charset="0"/>
              </a:rPr>
              <a:t>-3</a:t>
            </a:r>
            <a:r>
              <a:rPr lang="en-US" altLang="en-US">
                <a:latin typeface="Arial" panose="020B0604020202020204" pitchFamily="34" charset="0"/>
              </a:rPr>
              <a:t>	 </a:t>
            </a:r>
            <a:endParaRPr lang="id-ID" altLang="en-US">
              <a:latin typeface="Arial" panose="020B0604020202020204" pitchFamily="34" charset="0"/>
            </a:endParaRPr>
          </a:p>
          <a:p>
            <a:pPr eaLnBrk="1" hangingPunct="1"/>
            <a:r>
              <a:rPr lang="id-ID" altLang="en-US">
                <a:latin typeface="Arial" panose="020B0604020202020204" pitchFamily="34" charset="0"/>
              </a:rPr>
              <a:t>      </a:t>
            </a:r>
            <a:r>
              <a:rPr lang="en-US" altLang="en-US">
                <a:latin typeface="Arial" panose="020B0604020202020204" pitchFamily="34" charset="0"/>
              </a:rPr>
              <a:t> =  10</a:t>
            </a:r>
            <a:r>
              <a:rPr lang="en-US" altLang="en-US" baseline="30000">
                <a:latin typeface="Arial" panose="020B0604020202020204" pitchFamily="34" charset="0"/>
              </a:rPr>
              <a:t>-6</a:t>
            </a:r>
            <a:r>
              <a:rPr lang="en-US" altLang="en-US">
                <a:latin typeface="Arial" panose="020B0604020202020204" pitchFamily="34" charset="0"/>
              </a:rPr>
              <a:t>	</a:t>
            </a:r>
            <a:endParaRPr lang="id-ID" altLang="en-US">
              <a:latin typeface="Arial" panose="020B0604020202020204" pitchFamily="34" charset="0"/>
            </a:endParaRPr>
          </a:p>
          <a:p>
            <a:pPr eaLnBrk="1" hangingPunct="1"/>
            <a:r>
              <a:rPr lang="en-US" altLang="en-US">
                <a:latin typeface="Arial" panose="020B0604020202020204" pitchFamily="34" charset="0"/>
              </a:rPr>
              <a:t>pH  = -log 10</a:t>
            </a:r>
            <a:r>
              <a:rPr lang="en-US" altLang="en-US" baseline="30000">
                <a:latin typeface="Arial" panose="020B0604020202020204" pitchFamily="34" charset="0"/>
              </a:rPr>
              <a:t>-6</a:t>
            </a:r>
            <a:r>
              <a:rPr lang="id-ID" altLang="en-US">
                <a:latin typeface="Arial" panose="020B0604020202020204" pitchFamily="34" charset="0"/>
              </a:rPr>
              <a:t>  </a:t>
            </a:r>
            <a:r>
              <a:rPr lang="en-US" altLang="en-US">
                <a:latin typeface="Arial" panose="020B0604020202020204" pitchFamily="34" charset="0"/>
              </a:rPr>
              <a:t>=  </a:t>
            </a:r>
            <a:r>
              <a:rPr lang="id-ID" altLang="en-US">
                <a:latin typeface="Arial" panose="020B0604020202020204" pitchFamily="34" charset="0"/>
              </a:rPr>
              <a:t>6</a:t>
            </a:r>
          </a:p>
          <a:p>
            <a:pPr eaLnBrk="1" hangingPunct="1"/>
            <a:endParaRPr lang="id-ID" altLang="en-US">
              <a:latin typeface="Arial" panose="020B0604020202020204" pitchFamily="34" charset="0"/>
            </a:endParaRPr>
          </a:p>
        </p:txBody>
      </p:sp>
      <p:sp>
        <p:nvSpPr>
          <p:cNvPr id="14" name="Rectangle 13">
            <a:extLst>
              <a:ext uri="{FF2B5EF4-FFF2-40B4-BE49-F238E27FC236}">
                <a16:creationId xmlns:a16="http://schemas.microsoft.com/office/drawing/2014/main" id="{D376A45F-3338-4B5C-95ED-8F766D0FFDF4}"/>
              </a:ext>
            </a:extLst>
          </p:cNvPr>
          <p:cNvSpPr/>
          <p:nvPr/>
        </p:nvSpPr>
        <p:spPr>
          <a:xfrm rot="1726207">
            <a:off x="1412876" y="6305550"/>
            <a:ext cx="1389063"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5" name="Rectangle 14">
            <a:extLst>
              <a:ext uri="{FF2B5EF4-FFF2-40B4-BE49-F238E27FC236}">
                <a16:creationId xmlns:a16="http://schemas.microsoft.com/office/drawing/2014/main" id="{E3F62B6A-42C3-4D84-82AA-A6A9CD059422}"/>
              </a:ext>
            </a:extLst>
          </p:cNvPr>
          <p:cNvSpPr/>
          <p:nvPr/>
        </p:nvSpPr>
        <p:spPr>
          <a:xfrm rot="1726207">
            <a:off x="1103312" y="6284914"/>
            <a:ext cx="1419226" cy="460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6" name="Rectangle 15">
            <a:extLst>
              <a:ext uri="{FF2B5EF4-FFF2-40B4-BE49-F238E27FC236}">
                <a16:creationId xmlns:a16="http://schemas.microsoft.com/office/drawing/2014/main" id="{44AE2046-A6BE-4CEB-B017-992847EB265E}"/>
              </a:ext>
            </a:extLst>
          </p:cNvPr>
          <p:cNvSpPr/>
          <p:nvPr/>
        </p:nvSpPr>
        <p:spPr>
          <a:xfrm rot="1726207">
            <a:off x="963613" y="6350000"/>
            <a:ext cx="1447801"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pic>
        <p:nvPicPr>
          <p:cNvPr id="17" name="Gambar 16">
            <a:extLst>
              <a:ext uri="{FF2B5EF4-FFF2-40B4-BE49-F238E27FC236}">
                <a16:creationId xmlns:a16="http://schemas.microsoft.com/office/drawing/2014/main" id="{3CF5EFA1-B94B-4152-9988-EA69C48BE8DD}"/>
              </a:ext>
            </a:extLst>
          </p:cNvPr>
          <p:cNvPicPr>
            <a:picLocks noChangeAspect="1"/>
          </p:cNvPicPr>
          <p:nvPr/>
        </p:nvPicPr>
        <p:blipFill rotWithShape="1">
          <a:blip r:embed="rId6">
            <a:extLst>
              <a:ext uri="{28A0092B-C50C-407E-A947-70E740481C1C}">
                <a14:useLocalDpi xmlns:a14="http://schemas.microsoft.com/office/drawing/2010/main" val="0"/>
              </a:ext>
            </a:extLst>
          </a:blip>
          <a:srcRect t="19"/>
          <a:stretch/>
        </p:blipFill>
        <p:spPr>
          <a:xfrm>
            <a:off x="20" y="10"/>
            <a:ext cx="12191980" cy="685799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9224"/>
                                        </p:tgtEl>
                                        <p:attrNameLst>
                                          <p:attrName>style.visibility</p:attrName>
                                        </p:attrNameLst>
                                      </p:cBhvr>
                                      <p:to>
                                        <p:strVal val="visible"/>
                                      </p:to>
                                    </p:set>
                                    <p:animEffect transition="in" filter="slide(fromBottom)">
                                      <p:cBhvr>
                                        <p:cTn id="7" dur="500"/>
                                        <p:tgtEl>
                                          <p:spTgt spid="9224"/>
                                        </p:tgtEl>
                                      </p:cBhvr>
                                    </p:animEffect>
                                  </p:childTnLst>
                                </p:cTn>
                              </p:par>
                              <p:par>
                                <p:cTn id="8" presetID="12" presetClass="entr" presetSubtype="4" fill="hold" nodeType="withEffect">
                                  <p:stCondLst>
                                    <p:cond delay="0"/>
                                  </p:stCondLst>
                                  <p:childTnLst>
                                    <p:set>
                                      <p:cBhvr>
                                        <p:cTn id="9" dur="1" fill="hold">
                                          <p:stCondLst>
                                            <p:cond delay="0"/>
                                          </p:stCondLst>
                                        </p:cTn>
                                        <p:tgtEl>
                                          <p:spTgt spid="9226"/>
                                        </p:tgtEl>
                                        <p:attrNameLst>
                                          <p:attrName>style.visibility</p:attrName>
                                        </p:attrNameLst>
                                      </p:cBhvr>
                                      <p:to>
                                        <p:strVal val="visible"/>
                                      </p:to>
                                    </p:set>
                                    <p:animEffect transition="in" filter="slide(fromBottom)">
                                      <p:cBhvr>
                                        <p:cTn id="10" dur="500"/>
                                        <p:tgtEl>
                                          <p:spTgt spid="9226"/>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9222"/>
                                        </p:tgtEl>
                                        <p:attrNameLst>
                                          <p:attrName>style.visibility</p:attrName>
                                        </p:attrNameLst>
                                      </p:cBhvr>
                                      <p:to>
                                        <p:strVal val="visible"/>
                                      </p:to>
                                    </p:set>
                                    <p:animEffect transition="in" filter="slide(fromBottom)">
                                      <p:cBhvr>
                                        <p:cTn id="13" dur="500"/>
                                        <p:tgtEl>
                                          <p:spTgt spid="922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ox(in)">
                                      <p:cBhvr>
                                        <p:cTn id="18" dur="500"/>
                                        <p:tgtEl>
                                          <p:spTgt spid="12"/>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9227"/>
                                        </p:tgtEl>
                                        <p:attrNameLst>
                                          <p:attrName>style.visibility</p:attrName>
                                        </p:attrNameLst>
                                      </p:cBhvr>
                                      <p:to>
                                        <p:strVal val="visible"/>
                                      </p:to>
                                    </p:set>
                                    <p:animEffect transition="in" filter="box(in)">
                                      <p:cBhvr>
                                        <p:cTn id="21" dur="500"/>
                                        <p:tgtEl>
                                          <p:spTgt spid="9227"/>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8" presetClass="entr" presetSubtype="12" fill="hold" grpId="0" nodeType="clickEffect">
                                  <p:stCondLst>
                                    <p:cond delay="0"/>
                                  </p:stCondLst>
                                  <p:childTnLst>
                                    <p:set>
                                      <p:cBhvr>
                                        <p:cTn id="25" dur="1" fill="hold">
                                          <p:stCondLst>
                                            <p:cond delay="0"/>
                                          </p:stCondLst>
                                        </p:cTn>
                                        <p:tgtEl>
                                          <p:spTgt spid="9228"/>
                                        </p:tgtEl>
                                        <p:attrNameLst>
                                          <p:attrName>style.visibility</p:attrName>
                                        </p:attrNameLst>
                                      </p:cBhvr>
                                      <p:to>
                                        <p:strVal val="visible"/>
                                      </p:to>
                                    </p:set>
                                    <p:animEffect transition="in" filter="strips(downLeft)">
                                      <p:cBhvr>
                                        <p:cTn id="26" dur="500"/>
                                        <p:tgtEl>
                                          <p:spTgt spid="9228"/>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8" presetClass="entr" presetSubtype="16" fill="hold" grpId="0" nodeType="clickEffect">
                                  <p:stCondLst>
                                    <p:cond delay="0"/>
                                  </p:stCondLst>
                                  <p:childTnLst>
                                    <p:set>
                                      <p:cBhvr>
                                        <p:cTn id="30" dur="1" fill="hold">
                                          <p:stCondLst>
                                            <p:cond delay="0"/>
                                          </p:stCondLst>
                                        </p:cTn>
                                        <p:tgtEl>
                                          <p:spTgt spid="9229"/>
                                        </p:tgtEl>
                                        <p:attrNameLst>
                                          <p:attrName>style.visibility</p:attrName>
                                        </p:attrNameLst>
                                      </p:cBhvr>
                                      <p:to>
                                        <p:strVal val="visible"/>
                                      </p:to>
                                    </p:set>
                                    <p:animEffect transition="in" filter="diamond(in)">
                                      <p:cBhvr>
                                        <p:cTn id="31" dur="2000"/>
                                        <p:tgtEl>
                                          <p:spTgt spid="92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9222" grpId="0" animBg="1"/>
      <p:bldP spid="9227" grpId="0"/>
      <p:bldP spid="9228" grpId="0"/>
      <p:bldP spid="922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a:extLst>
              <a:ext uri="{FF2B5EF4-FFF2-40B4-BE49-F238E27FC236}">
                <a16:creationId xmlns:a16="http://schemas.microsoft.com/office/drawing/2014/main" id="{FDE6B3D3-046B-40E5-9C54-2E8C28D101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33375"/>
            <a:ext cx="91440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5" name="Picture 3">
            <a:extLst>
              <a:ext uri="{FF2B5EF4-FFF2-40B4-BE49-F238E27FC236}">
                <a16:creationId xmlns:a16="http://schemas.microsoft.com/office/drawing/2014/main" id="{097AF5B8-F730-48AA-B60F-7E8639A738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2663" y="6024564"/>
            <a:ext cx="10298113" cy="57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3">
            <a:extLst>
              <a:ext uri="{FF2B5EF4-FFF2-40B4-BE49-F238E27FC236}">
                <a16:creationId xmlns:a16="http://schemas.microsoft.com/office/drawing/2014/main" id="{4BC4D532-0630-49B4-9510-FD3BDA82BA51}"/>
              </a:ext>
            </a:extLst>
          </p:cNvPr>
          <p:cNvGrpSpPr>
            <a:grpSpLocks/>
          </p:cNvGrpSpPr>
          <p:nvPr/>
        </p:nvGrpSpPr>
        <p:grpSpPr bwMode="auto">
          <a:xfrm>
            <a:off x="1919289" y="1052513"/>
            <a:ext cx="7489825" cy="576262"/>
            <a:chOff x="395536" y="1340768"/>
            <a:chExt cx="7488832" cy="576064"/>
          </a:xfrm>
        </p:grpSpPr>
        <p:cxnSp>
          <p:nvCxnSpPr>
            <p:cNvPr id="5" name="Straight Connector 4">
              <a:extLst>
                <a:ext uri="{FF2B5EF4-FFF2-40B4-BE49-F238E27FC236}">
                  <a16:creationId xmlns:a16="http://schemas.microsoft.com/office/drawing/2014/main" id="{9A4037AB-AAA1-4CDA-A950-F29761AE4977}"/>
                </a:ext>
              </a:extLst>
            </p:cNvPr>
            <p:cNvCxnSpPr/>
            <p:nvPr/>
          </p:nvCxnSpPr>
          <p:spPr>
            <a:xfrm>
              <a:off x="682835" y="1772420"/>
              <a:ext cx="7201533" cy="0"/>
            </a:xfrm>
            <a:prstGeom prst="line">
              <a:avLst/>
            </a:prstGeom>
            <a:ln w="12700">
              <a:solidFill>
                <a:srgbClr val="336600"/>
              </a:solidFill>
              <a:prstDash val="dash"/>
            </a:ln>
          </p:spPr>
          <p:style>
            <a:lnRef idx="1">
              <a:schemeClr val="accent1"/>
            </a:lnRef>
            <a:fillRef idx="0">
              <a:schemeClr val="accent1"/>
            </a:fillRef>
            <a:effectRef idx="0">
              <a:schemeClr val="accent1"/>
            </a:effectRef>
            <a:fontRef idx="minor">
              <a:schemeClr val="tx1"/>
            </a:fontRef>
          </p:style>
        </p:cxnSp>
        <p:sp>
          <p:nvSpPr>
            <p:cNvPr id="6" name="Oval 5">
              <a:extLst>
                <a:ext uri="{FF2B5EF4-FFF2-40B4-BE49-F238E27FC236}">
                  <a16:creationId xmlns:a16="http://schemas.microsoft.com/office/drawing/2014/main" id="{398AD00D-A4FB-47B4-A54B-C7E82FD10AF7}"/>
                </a:ext>
              </a:extLst>
            </p:cNvPr>
            <p:cNvSpPr/>
            <p:nvPr/>
          </p:nvSpPr>
          <p:spPr>
            <a:xfrm>
              <a:off x="395536" y="1340768"/>
              <a:ext cx="576064" cy="576064"/>
            </a:xfrm>
            <a:prstGeom prst="ellipse">
              <a:avLst/>
            </a:prstGeom>
            <a:solidFill>
              <a:srgbClr val="92D05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8212" name="TextBox 6">
              <a:extLst>
                <a:ext uri="{FF2B5EF4-FFF2-40B4-BE49-F238E27FC236}">
                  <a16:creationId xmlns:a16="http://schemas.microsoft.com/office/drawing/2014/main" id="{5380DBCE-5F70-45EA-A500-7D718ED379CD}"/>
                </a:ext>
              </a:extLst>
            </p:cNvPr>
            <p:cNvSpPr txBox="1">
              <a:spLocks noChangeArrowheads="1"/>
            </p:cNvSpPr>
            <p:nvPr/>
          </p:nvSpPr>
          <p:spPr bwMode="auto">
            <a:xfrm>
              <a:off x="493670" y="1429610"/>
              <a:ext cx="36004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3</a:t>
              </a:r>
            </a:p>
          </p:txBody>
        </p:sp>
      </p:grpSp>
      <p:sp>
        <p:nvSpPr>
          <p:cNvPr id="10245" name="TextBox 7">
            <a:extLst>
              <a:ext uri="{FF2B5EF4-FFF2-40B4-BE49-F238E27FC236}">
                <a16:creationId xmlns:a16="http://schemas.microsoft.com/office/drawing/2014/main" id="{9A815C42-6951-4239-BC04-A3CB1FF94319}"/>
              </a:ext>
            </a:extLst>
          </p:cNvPr>
          <p:cNvSpPr txBox="1">
            <a:spLocks noChangeArrowheads="1"/>
          </p:cNvSpPr>
          <p:nvPr/>
        </p:nvSpPr>
        <p:spPr bwMode="auto">
          <a:xfrm>
            <a:off x="2495551" y="1116013"/>
            <a:ext cx="64801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solidFill>
                  <a:srgbClr val="003300"/>
                </a:solidFill>
                <a:latin typeface="Arial" panose="020B0604020202020204" pitchFamily="34" charset="0"/>
              </a:rPr>
              <a:t>Garam yang tersusun dari basa kuat dan asam lemah</a:t>
            </a:r>
          </a:p>
        </p:txBody>
      </p:sp>
      <p:sp>
        <p:nvSpPr>
          <p:cNvPr id="10246" name="TextBox 8">
            <a:extLst>
              <a:ext uri="{FF2B5EF4-FFF2-40B4-BE49-F238E27FC236}">
                <a16:creationId xmlns:a16="http://schemas.microsoft.com/office/drawing/2014/main" id="{2F8C2F00-267D-4271-865A-21A2C64A46C2}"/>
              </a:ext>
            </a:extLst>
          </p:cNvPr>
          <p:cNvSpPr txBox="1">
            <a:spLocks noChangeArrowheads="1"/>
          </p:cNvSpPr>
          <p:nvPr/>
        </p:nvSpPr>
        <p:spPr bwMode="auto">
          <a:xfrm>
            <a:off x="2495551" y="1628775"/>
            <a:ext cx="75612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Garam yang tersusun dari asam lemah dan basa kuat bersifat </a:t>
            </a:r>
            <a:r>
              <a:rPr lang="id-ID" altLang="en-US" b="1">
                <a:solidFill>
                  <a:srgbClr val="336600"/>
                </a:solidFill>
                <a:latin typeface="Arial" panose="020B0604020202020204" pitchFamily="34" charset="0"/>
              </a:rPr>
              <a:t>Basa</a:t>
            </a:r>
          </a:p>
        </p:txBody>
      </p:sp>
      <p:sp>
        <p:nvSpPr>
          <p:cNvPr id="10247" name="TextBox 9">
            <a:extLst>
              <a:ext uri="{FF2B5EF4-FFF2-40B4-BE49-F238E27FC236}">
                <a16:creationId xmlns:a16="http://schemas.microsoft.com/office/drawing/2014/main" id="{B6CD2021-EB69-4E20-8557-2BEE78840561}"/>
              </a:ext>
            </a:extLst>
          </p:cNvPr>
          <p:cNvSpPr txBox="1">
            <a:spLocks noChangeArrowheads="1"/>
          </p:cNvSpPr>
          <p:nvPr/>
        </p:nvSpPr>
        <p:spPr bwMode="auto">
          <a:xfrm>
            <a:off x="2855914" y="2060575"/>
            <a:ext cx="6408737"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u="sng">
                <a:latin typeface="Arial" panose="020B0604020202020204" pitchFamily="34" charset="0"/>
              </a:rPr>
              <a:t>Garam yang tersusun dari asam lemah dan basa kuat “Dapat Terhidrolisis”, namun hanya terhidrolis parsial mengapa?</a:t>
            </a:r>
            <a:endParaRPr lang="id-ID" altLang="en-US">
              <a:latin typeface="Arial" panose="020B0604020202020204" pitchFamily="34" charset="0"/>
            </a:endParaRPr>
          </a:p>
          <a:p>
            <a:pPr eaLnBrk="1" hangingPunct="1"/>
            <a:r>
              <a:rPr lang="id-ID" altLang="en-US">
                <a:latin typeface="Arial" panose="020B0604020202020204" pitchFamily="34" charset="0"/>
              </a:rPr>
              <a:t>Karena hanya anion(ion negatif/ion asam) yang akan terhidrolisis sedangkan, kation(ion</a:t>
            </a:r>
          </a:p>
          <a:p>
            <a:pPr eaLnBrk="1" hangingPunct="1"/>
            <a:r>
              <a:rPr lang="id-ID" altLang="en-US">
                <a:latin typeface="Arial" panose="020B0604020202020204" pitchFamily="34" charset="0"/>
              </a:rPr>
              <a:t>positif/ion basa) tidak akan terhidrolisis bila direaksikan dengan air.</a:t>
            </a:r>
          </a:p>
        </p:txBody>
      </p:sp>
      <p:sp>
        <p:nvSpPr>
          <p:cNvPr id="10248" name="TextBox 10">
            <a:extLst>
              <a:ext uri="{FF2B5EF4-FFF2-40B4-BE49-F238E27FC236}">
                <a16:creationId xmlns:a16="http://schemas.microsoft.com/office/drawing/2014/main" id="{EF151F65-5D8C-4C49-8E5E-08A3F7CE7530}"/>
              </a:ext>
            </a:extLst>
          </p:cNvPr>
          <p:cNvSpPr txBox="1">
            <a:spLocks noChangeArrowheads="1"/>
          </p:cNvSpPr>
          <p:nvPr/>
        </p:nvSpPr>
        <p:spPr bwMode="auto">
          <a:xfrm>
            <a:off x="2135188" y="3860800"/>
            <a:ext cx="691356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Contoh :</a:t>
            </a:r>
          </a:p>
          <a:p>
            <a:pPr eaLnBrk="1" hangingPunct="1"/>
            <a:r>
              <a:rPr lang="id-ID" altLang="en-US">
                <a:latin typeface="Arial" panose="020B0604020202020204" pitchFamily="34" charset="0"/>
              </a:rPr>
              <a:t>Garam CH</a:t>
            </a:r>
            <a:r>
              <a:rPr lang="id-ID" altLang="en-US" baseline="-25000">
                <a:latin typeface="Arial" panose="020B0604020202020204" pitchFamily="34" charset="0"/>
              </a:rPr>
              <a:t>3</a:t>
            </a:r>
            <a:r>
              <a:rPr lang="id-ID" altLang="en-US">
                <a:latin typeface="Arial" panose="020B0604020202020204" pitchFamily="34" charset="0"/>
              </a:rPr>
              <a:t>COONa yang tersusun dari CH</a:t>
            </a:r>
            <a:r>
              <a:rPr lang="id-ID" altLang="en-US" baseline="-25000">
                <a:latin typeface="Arial" panose="020B0604020202020204" pitchFamily="34" charset="0"/>
              </a:rPr>
              <a:t>3</a:t>
            </a:r>
            <a:r>
              <a:rPr lang="id-ID" altLang="en-US">
                <a:latin typeface="Arial" panose="020B0604020202020204" pitchFamily="34" charset="0"/>
              </a:rPr>
              <a:t>COOH (asam lemah) dan NaOH (basa kuat).</a:t>
            </a:r>
          </a:p>
          <a:p>
            <a:pPr eaLnBrk="1" hangingPunct="1"/>
            <a:r>
              <a:rPr lang="id-ID" altLang="en-US">
                <a:latin typeface="Arial" panose="020B0604020202020204" pitchFamily="34" charset="0"/>
              </a:rPr>
              <a:t>CH</a:t>
            </a:r>
            <a:r>
              <a:rPr lang="id-ID" altLang="en-US" baseline="-25000">
                <a:latin typeface="Arial" panose="020B0604020202020204" pitchFamily="34" charset="0"/>
              </a:rPr>
              <a:t>3</a:t>
            </a:r>
            <a:r>
              <a:rPr lang="id-ID" altLang="en-US">
                <a:latin typeface="Arial" panose="020B0604020202020204" pitchFamily="34" charset="0"/>
              </a:rPr>
              <a:t>COONa → CH</a:t>
            </a:r>
            <a:r>
              <a:rPr lang="id-ID" altLang="en-US" baseline="-25000">
                <a:latin typeface="Arial" panose="020B0604020202020204" pitchFamily="34" charset="0"/>
              </a:rPr>
              <a:t>3</a:t>
            </a:r>
            <a:r>
              <a:rPr lang="id-ID" altLang="en-US">
                <a:latin typeface="Arial" panose="020B0604020202020204" pitchFamily="34" charset="0"/>
              </a:rPr>
              <a:t>COO</a:t>
            </a:r>
            <a:r>
              <a:rPr lang="id-ID" altLang="en-US" baseline="30000">
                <a:latin typeface="Arial" panose="020B0604020202020204" pitchFamily="34" charset="0"/>
              </a:rPr>
              <a:t>- </a:t>
            </a:r>
            <a:r>
              <a:rPr lang="id-ID" altLang="en-US">
                <a:latin typeface="Arial" panose="020B0604020202020204" pitchFamily="34" charset="0"/>
              </a:rPr>
              <a:t>+ Na</a:t>
            </a:r>
            <a:r>
              <a:rPr lang="id-ID" altLang="en-US" baseline="30000">
                <a:latin typeface="Arial" panose="020B0604020202020204" pitchFamily="34" charset="0"/>
              </a:rPr>
              <a:t>+</a:t>
            </a:r>
            <a:endParaRPr lang="id-ID" altLang="en-US">
              <a:latin typeface="Arial" panose="020B0604020202020204" pitchFamily="34" charset="0"/>
            </a:endParaRPr>
          </a:p>
        </p:txBody>
      </p:sp>
      <p:sp>
        <p:nvSpPr>
          <p:cNvPr id="10249" name="TextBox 11">
            <a:extLst>
              <a:ext uri="{FF2B5EF4-FFF2-40B4-BE49-F238E27FC236}">
                <a16:creationId xmlns:a16="http://schemas.microsoft.com/office/drawing/2014/main" id="{3DDCCA78-F482-4A95-8EAA-9E2B1F214F8A}"/>
              </a:ext>
            </a:extLst>
          </p:cNvPr>
          <p:cNvSpPr txBox="1">
            <a:spLocks noChangeArrowheads="1"/>
          </p:cNvSpPr>
          <p:nvPr/>
        </p:nvSpPr>
        <p:spPr bwMode="auto">
          <a:xfrm>
            <a:off x="2208214" y="5084763"/>
            <a:ext cx="68405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b="1">
                <a:solidFill>
                  <a:srgbClr val="336600"/>
                </a:solidFill>
                <a:latin typeface="Arial" panose="020B0604020202020204" pitchFamily="34" charset="0"/>
              </a:rPr>
              <a:t>Reaksi Hidrolisis :</a:t>
            </a:r>
          </a:p>
          <a:p>
            <a:pPr eaLnBrk="1" hangingPunct="1"/>
            <a:r>
              <a:rPr lang="id-ID" altLang="en-US">
                <a:latin typeface="Arial" panose="020B0604020202020204" pitchFamily="34" charset="0"/>
              </a:rPr>
              <a:t>CH</a:t>
            </a:r>
            <a:r>
              <a:rPr lang="id-ID" altLang="en-US" baseline="-25000">
                <a:latin typeface="Arial" panose="020B0604020202020204" pitchFamily="34" charset="0"/>
              </a:rPr>
              <a:t>3</a:t>
            </a:r>
            <a:r>
              <a:rPr lang="id-ID" altLang="en-US">
                <a:latin typeface="Arial" panose="020B0604020202020204" pitchFamily="34" charset="0"/>
              </a:rPr>
              <a:t>COO</a:t>
            </a:r>
            <a:r>
              <a:rPr lang="id-ID" altLang="en-US" baseline="30000">
                <a:latin typeface="Arial" panose="020B0604020202020204" pitchFamily="34" charset="0"/>
              </a:rPr>
              <a:t>-</a:t>
            </a:r>
            <a:r>
              <a:rPr lang="id-ID" altLang="en-US">
                <a:latin typeface="Arial" panose="020B0604020202020204" pitchFamily="34" charset="0"/>
              </a:rPr>
              <a:t> (</a:t>
            </a:r>
            <a:r>
              <a:rPr lang="id-ID" altLang="en-US" i="1">
                <a:latin typeface="Arial" panose="020B0604020202020204" pitchFamily="34" charset="0"/>
              </a:rPr>
              <a:t>aq</a:t>
            </a:r>
            <a:r>
              <a:rPr lang="id-ID" altLang="en-US">
                <a:latin typeface="Arial" panose="020B0604020202020204" pitchFamily="34" charset="0"/>
              </a:rPr>
              <a:t>) + H</a:t>
            </a:r>
            <a:r>
              <a:rPr lang="id-ID" altLang="en-US" baseline="-25000">
                <a:latin typeface="Arial" panose="020B0604020202020204" pitchFamily="34" charset="0"/>
              </a:rPr>
              <a:t>2</a:t>
            </a:r>
            <a:r>
              <a:rPr lang="id-ID" altLang="en-US">
                <a:latin typeface="Arial" panose="020B0604020202020204" pitchFamily="34" charset="0"/>
              </a:rPr>
              <a:t>O (</a:t>
            </a:r>
            <a:r>
              <a:rPr lang="id-ID" altLang="en-US" i="1">
                <a:latin typeface="Arial" panose="020B0604020202020204" pitchFamily="34" charset="0"/>
              </a:rPr>
              <a:t>l</a:t>
            </a:r>
            <a:r>
              <a:rPr lang="id-ID" altLang="en-US">
                <a:latin typeface="Arial" panose="020B0604020202020204" pitchFamily="34" charset="0"/>
              </a:rPr>
              <a:t>) 		CH</a:t>
            </a:r>
            <a:r>
              <a:rPr lang="id-ID" altLang="en-US" baseline="-25000">
                <a:latin typeface="Arial" panose="020B0604020202020204" pitchFamily="34" charset="0"/>
              </a:rPr>
              <a:t>3</a:t>
            </a:r>
            <a:r>
              <a:rPr lang="id-ID" altLang="en-US">
                <a:latin typeface="Arial" panose="020B0604020202020204" pitchFamily="34" charset="0"/>
              </a:rPr>
              <a:t>COOH</a:t>
            </a:r>
            <a:r>
              <a:rPr lang="id-ID" altLang="en-US" baseline="-25000">
                <a:latin typeface="Arial" panose="020B0604020202020204" pitchFamily="34" charset="0"/>
              </a:rPr>
              <a:t> </a:t>
            </a:r>
            <a:r>
              <a:rPr lang="id-ID" altLang="en-US">
                <a:latin typeface="Arial" panose="020B0604020202020204" pitchFamily="34" charset="0"/>
              </a:rPr>
              <a:t>(</a:t>
            </a:r>
            <a:r>
              <a:rPr lang="id-ID" altLang="en-US" i="1">
                <a:latin typeface="Arial" panose="020B0604020202020204" pitchFamily="34" charset="0"/>
              </a:rPr>
              <a:t>aq</a:t>
            </a:r>
            <a:r>
              <a:rPr lang="id-ID" altLang="en-US">
                <a:latin typeface="Arial" panose="020B0604020202020204" pitchFamily="34" charset="0"/>
              </a:rPr>
              <a:t>) + </a:t>
            </a:r>
            <a:r>
              <a:rPr lang="id-ID" altLang="en-US" b="1">
                <a:solidFill>
                  <a:srgbClr val="336600"/>
                </a:solidFill>
                <a:latin typeface="Arial" panose="020B0604020202020204" pitchFamily="34" charset="0"/>
              </a:rPr>
              <a:t>OH</a:t>
            </a:r>
            <a:r>
              <a:rPr lang="id-ID" altLang="en-US" b="1" baseline="30000">
                <a:solidFill>
                  <a:srgbClr val="336600"/>
                </a:solidFill>
                <a:latin typeface="Arial" panose="020B0604020202020204" pitchFamily="34" charset="0"/>
              </a:rPr>
              <a:t> -</a:t>
            </a:r>
            <a:r>
              <a:rPr lang="id-ID" altLang="en-US">
                <a:latin typeface="Arial" panose="020B0604020202020204" pitchFamily="34" charset="0"/>
              </a:rPr>
              <a:t>(</a:t>
            </a:r>
            <a:r>
              <a:rPr lang="id-ID" altLang="en-US" i="1">
                <a:latin typeface="Arial" panose="020B0604020202020204" pitchFamily="34" charset="0"/>
              </a:rPr>
              <a:t>aq</a:t>
            </a:r>
            <a:r>
              <a:rPr lang="id-ID" altLang="en-US">
                <a:latin typeface="Arial" panose="020B0604020202020204" pitchFamily="34" charset="0"/>
              </a:rPr>
              <a:t>)</a:t>
            </a:r>
            <a:endParaRPr lang="id-ID" altLang="en-US">
              <a:solidFill>
                <a:srgbClr val="336600"/>
              </a:solidFill>
              <a:latin typeface="Arial" panose="020B0604020202020204" pitchFamily="34" charset="0"/>
            </a:endParaRPr>
          </a:p>
        </p:txBody>
      </p:sp>
      <p:grpSp>
        <p:nvGrpSpPr>
          <p:cNvPr id="8202" name="Group 4">
            <a:extLst>
              <a:ext uri="{FF2B5EF4-FFF2-40B4-BE49-F238E27FC236}">
                <a16:creationId xmlns:a16="http://schemas.microsoft.com/office/drawing/2014/main" id="{7C360143-0A59-49BF-80DB-F0099AF1157F}"/>
              </a:ext>
            </a:extLst>
          </p:cNvPr>
          <p:cNvGrpSpPr>
            <a:grpSpLocks/>
          </p:cNvGrpSpPr>
          <p:nvPr/>
        </p:nvGrpSpPr>
        <p:grpSpPr bwMode="auto">
          <a:xfrm>
            <a:off x="4870450" y="5516564"/>
            <a:ext cx="1009650" cy="73025"/>
            <a:chOff x="3720" y="18588"/>
            <a:chExt cx="570" cy="69"/>
          </a:xfrm>
        </p:grpSpPr>
        <p:cxnSp>
          <p:nvCxnSpPr>
            <p:cNvPr id="8206" name="AutoShape 5">
              <a:extLst>
                <a:ext uri="{FF2B5EF4-FFF2-40B4-BE49-F238E27FC236}">
                  <a16:creationId xmlns:a16="http://schemas.microsoft.com/office/drawing/2014/main" id="{106BBCFC-EEB5-4C1C-9EBE-50EBA6967FB5}"/>
                </a:ext>
              </a:extLst>
            </p:cNvPr>
            <p:cNvCxnSpPr>
              <a:cxnSpLocks noChangeShapeType="1"/>
            </p:cNvCxnSpPr>
            <p:nvPr/>
          </p:nvCxnSpPr>
          <p:spPr bwMode="auto">
            <a:xfrm>
              <a:off x="3720" y="18588"/>
              <a:ext cx="570" cy="0"/>
            </a:xfrm>
            <a:prstGeom prst="straightConnector1">
              <a:avLst/>
            </a:prstGeom>
            <a:noFill/>
            <a:ln w="9525">
              <a:solidFill>
                <a:srgbClr val="000000"/>
              </a:solidFill>
              <a:round/>
              <a:headEnd/>
              <a:tailEnd type="arrow" w="med" len="sm"/>
            </a:ln>
            <a:extLst>
              <a:ext uri="{909E8E84-426E-40DD-AFC4-6F175D3DCCD1}">
                <a14:hiddenFill xmlns:a14="http://schemas.microsoft.com/office/drawing/2010/main">
                  <a:noFill/>
                </a14:hiddenFill>
              </a:ext>
            </a:extLst>
          </p:spPr>
        </p:cxnSp>
        <p:cxnSp>
          <p:nvCxnSpPr>
            <p:cNvPr id="8207" name="AutoShape 6">
              <a:extLst>
                <a:ext uri="{FF2B5EF4-FFF2-40B4-BE49-F238E27FC236}">
                  <a16:creationId xmlns:a16="http://schemas.microsoft.com/office/drawing/2014/main" id="{32D3AAF9-DB6B-4B31-A04F-CC40525E2BA5}"/>
                </a:ext>
              </a:extLst>
            </p:cNvPr>
            <p:cNvCxnSpPr>
              <a:cxnSpLocks noChangeShapeType="1"/>
            </p:cNvCxnSpPr>
            <p:nvPr/>
          </p:nvCxnSpPr>
          <p:spPr bwMode="auto">
            <a:xfrm flipH="1">
              <a:off x="3720" y="18657"/>
              <a:ext cx="570" cy="0"/>
            </a:xfrm>
            <a:prstGeom prst="straightConnector1">
              <a:avLst/>
            </a:prstGeom>
            <a:noFill/>
            <a:ln w="9525">
              <a:solidFill>
                <a:srgbClr val="000000"/>
              </a:solidFill>
              <a:round/>
              <a:headEnd/>
              <a:tailEnd type="arrow" w="med" len="sm"/>
            </a:ln>
            <a:extLst>
              <a:ext uri="{909E8E84-426E-40DD-AFC4-6F175D3DCCD1}">
                <a14:hiddenFill xmlns:a14="http://schemas.microsoft.com/office/drawing/2010/main">
                  <a:noFill/>
                </a14:hiddenFill>
              </a:ext>
            </a:extLst>
          </p:spPr>
        </p:cxnSp>
      </p:grpSp>
      <p:sp>
        <p:nvSpPr>
          <p:cNvPr id="20" name="Rectangle 19">
            <a:extLst>
              <a:ext uri="{FF2B5EF4-FFF2-40B4-BE49-F238E27FC236}">
                <a16:creationId xmlns:a16="http://schemas.microsoft.com/office/drawing/2014/main" id="{FBC1D98D-666C-4B43-A61A-A6D2566ED094}"/>
              </a:ext>
            </a:extLst>
          </p:cNvPr>
          <p:cNvSpPr/>
          <p:nvPr/>
        </p:nvSpPr>
        <p:spPr>
          <a:xfrm rot="1726207">
            <a:off x="1412876" y="6305550"/>
            <a:ext cx="1389063"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21" name="Rectangle 20">
            <a:extLst>
              <a:ext uri="{FF2B5EF4-FFF2-40B4-BE49-F238E27FC236}">
                <a16:creationId xmlns:a16="http://schemas.microsoft.com/office/drawing/2014/main" id="{F8B1FFFF-734B-4536-954C-ABC08F478ED2}"/>
              </a:ext>
            </a:extLst>
          </p:cNvPr>
          <p:cNvSpPr/>
          <p:nvPr/>
        </p:nvSpPr>
        <p:spPr>
          <a:xfrm rot="1726207">
            <a:off x="1103312" y="6284914"/>
            <a:ext cx="1419226" cy="460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22" name="Rectangle 21">
            <a:extLst>
              <a:ext uri="{FF2B5EF4-FFF2-40B4-BE49-F238E27FC236}">
                <a16:creationId xmlns:a16="http://schemas.microsoft.com/office/drawing/2014/main" id="{460CE018-99B9-4408-A738-423F6BD65A4E}"/>
              </a:ext>
            </a:extLst>
          </p:cNvPr>
          <p:cNvSpPr/>
          <p:nvPr/>
        </p:nvSpPr>
        <p:spPr>
          <a:xfrm rot="1726207">
            <a:off x="963613" y="6350000"/>
            <a:ext cx="1447801"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pic>
        <p:nvPicPr>
          <p:cNvPr id="19" name="Gambar 18">
            <a:extLst>
              <a:ext uri="{FF2B5EF4-FFF2-40B4-BE49-F238E27FC236}">
                <a16:creationId xmlns:a16="http://schemas.microsoft.com/office/drawing/2014/main" id="{2F404E00-8BC6-4656-8476-7D3E64BD98F2}"/>
              </a:ext>
            </a:extLst>
          </p:cNvPr>
          <p:cNvPicPr>
            <a:picLocks noChangeAspect="1"/>
          </p:cNvPicPr>
          <p:nvPr/>
        </p:nvPicPr>
        <p:blipFill rotWithShape="1">
          <a:blip r:embed="rId4">
            <a:extLst>
              <a:ext uri="{28A0092B-C50C-407E-A947-70E740481C1C}">
                <a14:useLocalDpi xmlns:a14="http://schemas.microsoft.com/office/drawing/2010/main" val="0"/>
              </a:ext>
            </a:extLst>
          </a:blip>
          <a:srcRect t="19"/>
          <a:stretch/>
        </p:blipFill>
        <p:spPr>
          <a:xfrm>
            <a:off x="20" y="10"/>
            <a:ext cx="12191980" cy="685799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0245"/>
                                        </p:tgtEl>
                                        <p:attrNameLst>
                                          <p:attrName>style.visibility</p:attrName>
                                        </p:attrNameLst>
                                      </p:cBhvr>
                                      <p:to>
                                        <p:strVal val="visible"/>
                                      </p:to>
                                    </p:set>
                                    <p:animEffect transition="in" filter="wedge">
                                      <p:cBhvr>
                                        <p:cTn id="7" dur="2000"/>
                                        <p:tgtEl>
                                          <p:spTgt spid="10245"/>
                                        </p:tgtEl>
                                      </p:cBhvr>
                                    </p:animEffect>
                                  </p:childTnLst>
                                </p:cTn>
                              </p:par>
                              <p:par>
                                <p:cTn id="8" presetID="20"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edge">
                                      <p:cBhvr>
                                        <p:cTn id="10" dur="2000"/>
                                        <p:tgtEl>
                                          <p:spTgt spid="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0246"/>
                                        </p:tgtEl>
                                        <p:attrNameLst>
                                          <p:attrName>style.visibility</p:attrName>
                                        </p:attrNameLst>
                                      </p:cBhvr>
                                      <p:to>
                                        <p:strVal val="visible"/>
                                      </p:to>
                                    </p:set>
                                    <p:animEffect transition="in" filter="dissolve">
                                      <p:cBhvr>
                                        <p:cTn id="15" dur="500"/>
                                        <p:tgtEl>
                                          <p:spTgt spid="1024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0247"/>
                                        </p:tgtEl>
                                        <p:attrNameLst>
                                          <p:attrName>style.visibility</p:attrName>
                                        </p:attrNameLst>
                                      </p:cBhvr>
                                      <p:to>
                                        <p:strVal val="visible"/>
                                      </p:to>
                                    </p:set>
                                    <p:animEffect transition="in" filter="dissolve">
                                      <p:cBhvr>
                                        <p:cTn id="20" dur="500"/>
                                        <p:tgtEl>
                                          <p:spTgt spid="10247"/>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10248"/>
                                        </p:tgtEl>
                                        <p:attrNameLst>
                                          <p:attrName>style.visibility</p:attrName>
                                        </p:attrNameLst>
                                      </p:cBhvr>
                                      <p:to>
                                        <p:strVal val="visible"/>
                                      </p:to>
                                    </p:set>
                                    <p:animEffect transition="in" filter="dissolve">
                                      <p:cBhvr>
                                        <p:cTn id="25" dur="500"/>
                                        <p:tgtEl>
                                          <p:spTgt spid="1024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0249"/>
                                        </p:tgtEl>
                                        <p:attrNameLst>
                                          <p:attrName>style.visibility</p:attrName>
                                        </p:attrNameLst>
                                      </p:cBhvr>
                                      <p:to>
                                        <p:strVal val="visible"/>
                                      </p:to>
                                    </p:set>
                                    <p:animEffect transition="in" filter="dissolve">
                                      <p:cBhvr>
                                        <p:cTn id="30" dur="500"/>
                                        <p:tgtEl>
                                          <p:spTgt spid="102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p:bldP spid="10246" grpId="0"/>
      <p:bldP spid="10247" grpId="0"/>
      <p:bldP spid="10248" grpId="0"/>
      <p:bldP spid="1024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a:extLst>
              <a:ext uri="{FF2B5EF4-FFF2-40B4-BE49-F238E27FC236}">
                <a16:creationId xmlns:a16="http://schemas.microsoft.com/office/drawing/2014/main" id="{7E2DE0BC-657E-4953-B198-F69C2245B9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33375"/>
            <a:ext cx="91440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9" name="Picture 3">
            <a:extLst>
              <a:ext uri="{FF2B5EF4-FFF2-40B4-BE49-F238E27FC236}">
                <a16:creationId xmlns:a16="http://schemas.microsoft.com/office/drawing/2014/main" id="{2CA4DEF4-3C50-4D64-A65E-155BCA2925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2663" y="6024564"/>
            <a:ext cx="10298113" cy="57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Hexagon 3">
            <a:extLst>
              <a:ext uri="{FF2B5EF4-FFF2-40B4-BE49-F238E27FC236}">
                <a16:creationId xmlns:a16="http://schemas.microsoft.com/office/drawing/2014/main" id="{DD9F9148-617C-462D-A617-DB8FFF403E45}"/>
              </a:ext>
            </a:extLst>
          </p:cNvPr>
          <p:cNvSpPr/>
          <p:nvPr/>
        </p:nvSpPr>
        <p:spPr>
          <a:xfrm>
            <a:off x="5232400" y="1196976"/>
            <a:ext cx="1079500" cy="792163"/>
          </a:xfrm>
          <a:prstGeom prst="hexagon">
            <a:avLst/>
          </a:prstGeom>
          <a:solidFill>
            <a:srgbClr val="92D050"/>
          </a:solidFill>
          <a:ln>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9221" name="TextBox 4">
            <a:extLst>
              <a:ext uri="{FF2B5EF4-FFF2-40B4-BE49-F238E27FC236}">
                <a16:creationId xmlns:a16="http://schemas.microsoft.com/office/drawing/2014/main" id="{AAF6BA5C-C6C8-4379-AD8B-A7E3245B23EF}"/>
              </a:ext>
            </a:extLst>
          </p:cNvPr>
          <p:cNvSpPr txBox="1">
            <a:spLocks noChangeArrowheads="1"/>
          </p:cNvSpPr>
          <p:nvPr/>
        </p:nvSpPr>
        <p:spPr bwMode="auto">
          <a:xfrm>
            <a:off x="2135188" y="395289"/>
            <a:ext cx="37449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Penentuan pH garam </a:t>
            </a:r>
          </a:p>
        </p:txBody>
      </p:sp>
      <p:sp>
        <p:nvSpPr>
          <p:cNvPr id="11270" name="TextBox 5">
            <a:extLst>
              <a:ext uri="{FF2B5EF4-FFF2-40B4-BE49-F238E27FC236}">
                <a16:creationId xmlns:a16="http://schemas.microsoft.com/office/drawing/2014/main" id="{4F7B91F9-E657-4617-AB49-F0F92395B625}"/>
              </a:ext>
            </a:extLst>
          </p:cNvPr>
          <p:cNvSpPr txBox="1">
            <a:spLocks noChangeArrowheads="1"/>
          </p:cNvSpPr>
          <p:nvPr/>
        </p:nvSpPr>
        <p:spPr bwMode="auto">
          <a:xfrm>
            <a:off x="1847850" y="1341439"/>
            <a:ext cx="3168650" cy="4524375"/>
          </a:xfrm>
          <a:prstGeom prst="rect">
            <a:avLst/>
          </a:prstGeom>
          <a:solidFill>
            <a:srgbClr val="92D05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Selanjutnya konsentrasi OH</a:t>
            </a:r>
            <a:r>
              <a:rPr lang="id-ID" altLang="en-US" baseline="30000">
                <a:latin typeface="Arial" panose="020B0604020202020204" pitchFamily="34" charset="0"/>
              </a:rPr>
              <a:t> -</a:t>
            </a:r>
            <a:r>
              <a:rPr lang="id-ID" altLang="en-US">
                <a:latin typeface="Arial" panose="020B0604020202020204" pitchFamily="34" charset="0"/>
              </a:rPr>
              <a:t> dapat dihitung dengan rumus:</a:t>
            </a:r>
          </a:p>
          <a:p>
            <a:pPr eaLnBrk="1" hangingPunct="1"/>
            <a:r>
              <a:rPr lang="id-ID" altLang="en-US">
                <a:latin typeface="Arial" panose="020B0604020202020204" pitchFamily="34" charset="0"/>
              </a:rPr>
              <a:t>[OH</a:t>
            </a:r>
            <a:r>
              <a:rPr lang="id-ID" altLang="en-US" baseline="30000">
                <a:latin typeface="Arial" panose="020B0604020202020204" pitchFamily="34" charset="0"/>
              </a:rPr>
              <a:t>-</a:t>
            </a:r>
            <a:r>
              <a:rPr lang="id-ID" altLang="en-US">
                <a:latin typeface="Arial" panose="020B0604020202020204" pitchFamily="34" charset="0"/>
              </a:rPr>
              <a:t>] = </a:t>
            </a:r>
          </a:p>
          <a:p>
            <a:pPr eaLnBrk="1" hangingPunct="1"/>
            <a:endParaRPr lang="id-ID" altLang="en-US">
              <a:latin typeface="Arial" panose="020B0604020202020204" pitchFamily="34" charset="0"/>
            </a:endParaRPr>
          </a:p>
          <a:p>
            <a:pPr eaLnBrk="1" hangingPunct="1"/>
            <a:r>
              <a:rPr lang="id-ID" altLang="en-US">
                <a:latin typeface="Arial" panose="020B0604020202020204" pitchFamily="34" charset="0"/>
              </a:rPr>
              <a:t>Kh =       x Kw</a:t>
            </a:r>
          </a:p>
          <a:p>
            <a:pPr eaLnBrk="1" hangingPunct="1"/>
            <a:endParaRPr lang="id-ID" altLang="en-US">
              <a:latin typeface="Arial" panose="020B0604020202020204" pitchFamily="34" charset="0"/>
            </a:endParaRPr>
          </a:p>
          <a:p>
            <a:pPr eaLnBrk="1" hangingPunct="1"/>
            <a:r>
              <a:rPr lang="id-ID" altLang="en-US">
                <a:latin typeface="Arial" panose="020B0604020202020204" pitchFamily="34" charset="0"/>
              </a:rPr>
              <a:t>pOH = - log [OH</a:t>
            </a:r>
            <a:r>
              <a:rPr lang="id-ID" altLang="en-US" baseline="30000">
                <a:latin typeface="Arial" panose="020B0604020202020204" pitchFamily="34" charset="0"/>
              </a:rPr>
              <a:t>-</a:t>
            </a:r>
            <a:r>
              <a:rPr lang="id-ID" altLang="en-US">
                <a:latin typeface="Arial" panose="020B0604020202020204" pitchFamily="34" charset="0"/>
              </a:rPr>
              <a:t>]</a:t>
            </a:r>
          </a:p>
          <a:p>
            <a:pPr eaLnBrk="1" hangingPunct="1"/>
            <a:r>
              <a:rPr lang="id-ID" altLang="en-US">
                <a:latin typeface="Arial" panose="020B0604020202020204" pitchFamily="34" charset="0"/>
              </a:rPr>
              <a:t>pH = 14 + log [OH</a:t>
            </a:r>
            <a:r>
              <a:rPr lang="id-ID" altLang="en-US" baseline="30000">
                <a:latin typeface="Arial" panose="020B0604020202020204" pitchFamily="34" charset="0"/>
              </a:rPr>
              <a:t>-</a:t>
            </a:r>
            <a:r>
              <a:rPr lang="id-ID" altLang="en-US">
                <a:latin typeface="Arial" panose="020B0604020202020204" pitchFamily="34" charset="0"/>
              </a:rPr>
              <a:t>]</a:t>
            </a:r>
          </a:p>
          <a:p>
            <a:pPr eaLnBrk="1" hangingPunct="1"/>
            <a:r>
              <a:rPr lang="id-ID" altLang="en-US">
                <a:latin typeface="Arial" panose="020B0604020202020204" pitchFamily="34" charset="0"/>
              </a:rPr>
              <a:t>Keterangan:</a:t>
            </a:r>
          </a:p>
          <a:p>
            <a:pPr eaLnBrk="1" hangingPunct="1"/>
            <a:r>
              <a:rPr lang="id-ID" altLang="en-US">
                <a:latin typeface="Arial" panose="020B0604020202020204" pitchFamily="34" charset="0"/>
              </a:rPr>
              <a:t>Kh : tetapan hidrolisis</a:t>
            </a:r>
          </a:p>
          <a:p>
            <a:pPr eaLnBrk="1" hangingPunct="1"/>
            <a:r>
              <a:rPr lang="id-ID" altLang="en-US">
                <a:latin typeface="Arial" panose="020B0604020202020204" pitchFamily="34" charset="0"/>
              </a:rPr>
              <a:t>Kw : tetapan kesetimbangan air</a:t>
            </a:r>
          </a:p>
          <a:p>
            <a:pPr eaLnBrk="1" hangingPunct="1"/>
            <a:r>
              <a:rPr lang="id-ID" altLang="en-US">
                <a:latin typeface="Arial" panose="020B0604020202020204" pitchFamily="34" charset="0"/>
              </a:rPr>
              <a:t>Ka : tetapan ionisasi asam</a:t>
            </a:r>
          </a:p>
          <a:p>
            <a:pPr eaLnBrk="1" hangingPunct="1"/>
            <a:r>
              <a:rPr lang="id-ID" altLang="en-US">
                <a:latin typeface="Arial" panose="020B0604020202020204" pitchFamily="34" charset="0"/>
              </a:rPr>
              <a:t>[CH</a:t>
            </a:r>
            <a:r>
              <a:rPr lang="id-ID" altLang="en-US" baseline="-25000">
                <a:latin typeface="Arial" panose="020B0604020202020204" pitchFamily="34" charset="0"/>
              </a:rPr>
              <a:t>3</a:t>
            </a:r>
            <a:r>
              <a:rPr lang="id-ID" altLang="en-US">
                <a:latin typeface="Arial" panose="020B0604020202020204" pitchFamily="34" charset="0"/>
              </a:rPr>
              <a:t>COO</a:t>
            </a:r>
            <a:r>
              <a:rPr lang="id-ID" altLang="en-US" baseline="30000">
                <a:latin typeface="Arial" panose="020B0604020202020204" pitchFamily="34" charset="0"/>
              </a:rPr>
              <a:t>-</a:t>
            </a:r>
            <a:r>
              <a:rPr lang="id-ID" altLang="en-US">
                <a:latin typeface="Arial" panose="020B0604020202020204" pitchFamily="34" charset="0"/>
              </a:rPr>
              <a:t>] : konsentrasi anion dari garam</a:t>
            </a:r>
          </a:p>
        </p:txBody>
      </p:sp>
      <p:sp>
        <p:nvSpPr>
          <p:cNvPr id="11271" name="TextBox 8">
            <a:extLst>
              <a:ext uri="{FF2B5EF4-FFF2-40B4-BE49-F238E27FC236}">
                <a16:creationId xmlns:a16="http://schemas.microsoft.com/office/drawing/2014/main" id="{51C1D400-511B-487D-AFBB-FE9CAF8BD5C9}"/>
              </a:ext>
            </a:extLst>
          </p:cNvPr>
          <p:cNvSpPr txBox="1">
            <a:spLocks noChangeArrowheads="1"/>
          </p:cNvSpPr>
          <p:nvPr/>
        </p:nvSpPr>
        <p:spPr bwMode="auto">
          <a:xfrm>
            <a:off x="5303838" y="1403350"/>
            <a:ext cx="10080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Contoh</a:t>
            </a:r>
          </a:p>
        </p:txBody>
      </p:sp>
      <p:sp>
        <p:nvSpPr>
          <p:cNvPr id="9224" name="Rectangle 5">
            <a:extLst>
              <a:ext uri="{FF2B5EF4-FFF2-40B4-BE49-F238E27FC236}">
                <a16:creationId xmlns:a16="http://schemas.microsoft.com/office/drawing/2014/main" id="{2561164B-096E-4B5D-B696-141A77DDCA2C}"/>
              </a:ext>
            </a:extLst>
          </p:cNvPr>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pic>
        <p:nvPicPr>
          <p:cNvPr id="11275" name="Picture 4">
            <a:extLst>
              <a:ext uri="{FF2B5EF4-FFF2-40B4-BE49-F238E27FC236}">
                <a16:creationId xmlns:a16="http://schemas.microsoft.com/office/drawing/2014/main" id="{FAF466D3-045B-4DBD-9E28-88373AC9F927}"/>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476500" y="2636838"/>
            <a:ext cx="26035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6" name="Rectangle 7">
            <a:extLst>
              <a:ext uri="{FF2B5EF4-FFF2-40B4-BE49-F238E27FC236}">
                <a16:creationId xmlns:a16="http://schemas.microsoft.com/office/drawing/2014/main" id="{65940859-0A96-4F13-9718-CE38E7F80D7A}"/>
              </a:ext>
            </a:extLst>
          </p:cNvPr>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pic>
        <p:nvPicPr>
          <p:cNvPr id="11277" name="Picture 6">
            <a:extLst>
              <a:ext uri="{FF2B5EF4-FFF2-40B4-BE49-F238E27FC236}">
                <a16:creationId xmlns:a16="http://schemas.microsoft.com/office/drawing/2014/main" id="{FCC038CE-F243-4FFE-BB80-102FEE5C4496}"/>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673351" y="2133601"/>
            <a:ext cx="193992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9">
            <a:extLst>
              <a:ext uri="{FF2B5EF4-FFF2-40B4-BE49-F238E27FC236}">
                <a16:creationId xmlns:a16="http://schemas.microsoft.com/office/drawing/2014/main" id="{57673FB7-02C0-4459-8AF4-F11E066552B9}"/>
              </a:ext>
            </a:extLst>
          </p:cNvPr>
          <p:cNvSpPr txBox="1">
            <a:spLocks noChangeArrowheads="1"/>
          </p:cNvSpPr>
          <p:nvPr/>
        </p:nvSpPr>
        <p:spPr bwMode="auto">
          <a:xfrm>
            <a:off x="6527801" y="1052514"/>
            <a:ext cx="374491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Hitung pH larutan CH3COONa 0,1 M (Kh = 1,0 x 10</a:t>
            </a:r>
            <a:r>
              <a:rPr lang="id-ID" altLang="en-US" baseline="30000">
                <a:latin typeface="Arial" panose="020B0604020202020204" pitchFamily="34" charset="0"/>
              </a:rPr>
              <a:t>-9</a:t>
            </a:r>
            <a:r>
              <a:rPr lang="id-ID" altLang="en-US">
                <a:latin typeface="Arial" panose="020B0604020202020204" pitchFamily="34" charset="0"/>
              </a:rPr>
              <a:t>) !</a:t>
            </a:r>
          </a:p>
          <a:p>
            <a:pPr eaLnBrk="1" hangingPunct="1"/>
            <a:r>
              <a:rPr lang="id-ID" altLang="en-US">
                <a:latin typeface="Arial" panose="020B0604020202020204" pitchFamily="34" charset="0"/>
              </a:rPr>
              <a:t>Jawab :</a:t>
            </a:r>
          </a:p>
        </p:txBody>
      </p:sp>
      <p:sp>
        <p:nvSpPr>
          <p:cNvPr id="19" name="TextBox 10">
            <a:extLst>
              <a:ext uri="{FF2B5EF4-FFF2-40B4-BE49-F238E27FC236}">
                <a16:creationId xmlns:a16="http://schemas.microsoft.com/office/drawing/2014/main" id="{471F3BF6-B9E7-4FE2-8BA3-2C614F4C54BD}"/>
              </a:ext>
            </a:extLst>
          </p:cNvPr>
          <p:cNvSpPr txBox="1">
            <a:spLocks noChangeArrowheads="1"/>
          </p:cNvSpPr>
          <p:nvPr/>
        </p:nvSpPr>
        <p:spPr bwMode="auto">
          <a:xfrm>
            <a:off x="6959600" y="2060576"/>
            <a:ext cx="3168650" cy="2862263"/>
          </a:xfrm>
          <a:prstGeom prst="rect">
            <a:avLst/>
          </a:prstGeom>
          <a:solidFill>
            <a:srgbClr val="92D05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[OH</a:t>
            </a:r>
            <a:r>
              <a:rPr lang="id-ID" altLang="en-US" baseline="30000">
                <a:latin typeface="Arial" panose="020B0604020202020204" pitchFamily="34" charset="0"/>
              </a:rPr>
              <a:t>-</a:t>
            </a:r>
            <a:r>
              <a:rPr lang="id-ID" altLang="en-US">
                <a:latin typeface="Arial" panose="020B0604020202020204" pitchFamily="34" charset="0"/>
              </a:rPr>
              <a:t>]   = </a:t>
            </a:r>
          </a:p>
          <a:p>
            <a:pPr eaLnBrk="1" hangingPunct="1"/>
            <a:r>
              <a:rPr lang="id-ID" altLang="en-US">
                <a:latin typeface="Arial" panose="020B0604020202020204" pitchFamily="34" charset="0"/>
              </a:rPr>
              <a:t>          </a:t>
            </a:r>
          </a:p>
          <a:p>
            <a:pPr eaLnBrk="1" hangingPunct="1"/>
            <a:r>
              <a:rPr lang="id-ID" altLang="en-US">
                <a:latin typeface="Arial" panose="020B0604020202020204" pitchFamily="34" charset="0"/>
              </a:rPr>
              <a:t>           =</a:t>
            </a:r>
          </a:p>
          <a:p>
            <a:pPr eaLnBrk="1" hangingPunct="1"/>
            <a:r>
              <a:rPr lang="id-ID" altLang="en-US">
                <a:latin typeface="Arial" panose="020B0604020202020204" pitchFamily="34" charset="0"/>
              </a:rPr>
              <a:t>  </a:t>
            </a:r>
          </a:p>
          <a:p>
            <a:pPr eaLnBrk="1" hangingPunct="1"/>
            <a:r>
              <a:rPr lang="id-ID" altLang="en-US">
                <a:latin typeface="Arial" panose="020B0604020202020204" pitchFamily="34" charset="0"/>
              </a:rPr>
              <a:t>           = 10</a:t>
            </a:r>
            <a:r>
              <a:rPr lang="id-ID" altLang="en-US" baseline="30000">
                <a:latin typeface="Arial" panose="020B0604020202020204" pitchFamily="34" charset="0"/>
              </a:rPr>
              <a:t>-5</a:t>
            </a:r>
            <a:r>
              <a:rPr lang="id-ID" altLang="en-US">
                <a:latin typeface="Arial" panose="020B0604020202020204" pitchFamily="34" charset="0"/>
              </a:rPr>
              <a:t> M</a:t>
            </a:r>
          </a:p>
          <a:p>
            <a:pPr eaLnBrk="1" hangingPunct="1"/>
            <a:r>
              <a:rPr lang="id-ID" altLang="en-US">
                <a:latin typeface="Arial" panose="020B0604020202020204" pitchFamily="34" charset="0"/>
              </a:rPr>
              <a:t>pOH    = - log [OH</a:t>
            </a:r>
            <a:r>
              <a:rPr lang="id-ID" altLang="en-US" baseline="30000">
                <a:latin typeface="Arial" panose="020B0604020202020204" pitchFamily="34" charset="0"/>
              </a:rPr>
              <a:t>-</a:t>
            </a:r>
            <a:r>
              <a:rPr lang="id-ID" altLang="en-US">
                <a:latin typeface="Arial" panose="020B0604020202020204" pitchFamily="34" charset="0"/>
              </a:rPr>
              <a:t>]</a:t>
            </a:r>
          </a:p>
          <a:p>
            <a:pPr eaLnBrk="1" hangingPunct="1"/>
            <a:r>
              <a:rPr lang="id-ID" altLang="en-US">
                <a:latin typeface="Arial" panose="020B0604020202020204" pitchFamily="34" charset="0"/>
              </a:rPr>
              <a:t>            = -log 10</a:t>
            </a:r>
            <a:r>
              <a:rPr lang="id-ID" altLang="en-US" baseline="30000">
                <a:latin typeface="Arial" panose="020B0604020202020204" pitchFamily="34" charset="0"/>
              </a:rPr>
              <a:t>-5       </a:t>
            </a:r>
          </a:p>
          <a:p>
            <a:pPr eaLnBrk="1" hangingPunct="1"/>
            <a:r>
              <a:rPr lang="id-ID" altLang="en-US" baseline="30000">
                <a:latin typeface="Arial" panose="020B0604020202020204" pitchFamily="34" charset="0"/>
              </a:rPr>
              <a:t> </a:t>
            </a:r>
            <a:r>
              <a:rPr lang="id-ID" altLang="en-US">
                <a:latin typeface="Arial" panose="020B0604020202020204" pitchFamily="34" charset="0"/>
              </a:rPr>
              <a:t>           = 5</a:t>
            </a:r>
          </a:p>
          <a:p>
            <a:pPr eaLnBrk="1" hangingPunct="1"/>
            <a:r>
              <a:rPr lang="id-ID" altLang="en-US">
                <a:latin typeface="Arial" panose="020B0604020202020204" pitchFamily="34" charset="0"/>
              </a:rPr>
              <a:t>pH       = 14 - 5 = 9</a:t>
            </a:r>
          </a:p>
          <a:p>
            <a:pPr eaLnBrk="1" hangingPunct="1"/>
            <a:endParaRPr lang="id-ID" altLang="en-US">
              <a:latin typeface="Arial" panose="020B0604020202020204" pitchFamily="34" charset="0"/>
            </a:endParaRPr>
          </a:p>
        </p:txBody>
      </p:sp>
      <p:pic>
        <p:nvPicPr>
          <p:cNvPr id="20" name="Picture 6">
            <a:extLst>
              <a:ext uri="{FF2B5EF4-FFF2-40B4-BE49-F238E27FC236}">
                <a16:creationId xmlns:a16="http://schemas.microsoft.com/office/drawing/2014/main" id="{4D1BEBBD-FDEE-4A6A-BE76-D87894EF2FB0}"/>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72426" y="2133601"/>
            <a:ext cx="193992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18">
            <a:extLst>
              <a:ext uri="{FF2B5EF4-FFF2-40B4-BE49-F238E27FC236}">
                <a16:creationId xmlns:a16="http://schemas.microsoft.com/office/drawing/2014/main" id="{D35F50C3-7B40-4819-8F76-8D4CA11A16BA}"/>
              </a:ext>
            </a:extLst>
          </p:cNvPr>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040688" y="2636838"/>
            <a:ext cx="14335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059D528F-D0EC-4205-8D16-19CD95AF0FF1}"/>
              </a:ext>
            </a:extLst>
          </p:cNvPr>
          <p:cNvSpPr/>
          <p:nvPr/>
        </p:nvSpPr>
        <p:spPr>
          <a:xfrm rot="1726207">
            <a:off x="1412876" y="6305550"/>
            <a:ext cx="1389063"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23" name="Rectangle 22">
            <a:extLst>
              <a:ext uri="{FF2B5EF4-FFF2-40B4-BE49-F238E27FC236}">
                <a16:creationId xmlns:a16="http://schemas.microsoft.com/office/drawing/2014/main" id="{7C37BEAE-3C20-4B11-97A5-8C90E87494AC}"/>
              </a:ext>
            </a:extLst>
          </p:cNvPr>
          <p:cNvSpPr/>
          <p:nvPr/>
        </p:nvSpPr>
        <p:spPr>
          <a:xfrm rot="1726207">
            <a:off x="1103312" y="6284914"/>
            <a:ext cx="1419226" cy="460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24" name="Rectangle 23">
            <a:extLst>
              <a:ext uri="{FF2B5EF4-FFF2-40B4-BE49-F238E27FC236}">
                <a16:creationId xmlns:a16="http://schemas.microsoft.com/office/drawing/2014/main" id="{648CDCFF-71D0-494C-9271-09943EDA8E4D}"/>
              </a:ext>
            </a:extLst>
          </p:cNvPr>
          <p:cNvSpPr/>
          <p:nvPr/>
        </p:nvSpPr>
        <p:spPr>
          <a:xfrm rot="1726207">
            <a:off x="963613" y="6350000"/>
            <a:ext cx="1447801"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pic>
        <p:nvPicPr>
          <p:cNvPr id="25" name="Gambar 24">
            <a:extLst>
              <a:ext uri="{FF2B5EF4-FFF2-40B4-BE49-F238E27FC236}">
                <a16:creationId xmlns:a16="http://schemas.microsoft.com/office/drawing/2014/main" id="{A86127C4-34A9-4D3F-92E9-680C18650AE7}"/>
              </a:ext>
            </a:extLst>
          </p:cNvPr>
          <p:cNvPicPr>
            <a:picLocks noChangeAspect="1"/>
          </p:cNvPicPr>
          <p:nvPr/>
        </p:nvPicPr>
        <p:blipFill rotWithShape="1">
          <a:blip r:embed="rId7">
            <a:extLst>
              <a:ext uri="{28A0092B-C50C-407E-A947-70E740481C1C}">
                <a14:useLocalDpi xmlns:a14="http://schemas.microsoft.com/office/drawing/2010/main" val="0"/>
              </a:ext>
            </a:extLst>
          </a:blip>
          <a:srcRect t="19"/>
          <a:stretch/>
        </p:blipFill>
        <p:spPr>
          <a:xfrm>
            <a:off x="20" y="10"/>
            <a:ext cx="12191980" cy="685799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270"/>
                                        </p:tgtEl>
                                        <p:attrNameLst>
                                          <p:attrName>style.visibility</p:attrName>
                                        </p:attrNameLst>
                                      </p:cBhvr>
                                      <p:to>
                                        <p:strVal val="visible"/>
                                      </p:to>
                                    </p:set>
                                    <p:animEffect transition="in" filter="slide(fromBottom)">
                                      <p:cBhvr>
                                        <p:cTn id="7" dur="500"/>
                                        <p:tgtEl>
                                          <p:spTgt spid="11270"/>
                                        </p:tgtEl>
                                      </p:cBhvr>
                                    </p:animEffect>
                                  </p:childTnLst>
                                </p:cTn>
                              </p:par>
                              <p:par>
                                <p:cTn id="8" presetID="12" presetClass="entr" presetSubtype="4" fill="hold" nodeType="withEffect">
                                  <p:stCondLst>
                                    <p:cond delay="0"/>
                                  </p:stCondLst>
                                  <p:childTnLst>
                                    <p:set>
                                      <p:cBhvr>
                                        <p:cTn id="9" dur="1" fill="hold">
                                          <p:stCondLst>
                                            <p:cond delay="0"/>
                                          </p:stCondLst>
                                        </p:cTn>
                                        <p:tgtEl>
                                          <p:spTgt spid="11277"/>
                                        </p:tgtEl>
                                        <p:attrNameLst>
                                          <p:attrName>style.visibility</p:attrName>
                                        </p:attrNameLst>
                                      </p:cBhvr>
                                      <p:to>
                                        <p:strVal val="visible"/>
                                      </p:to>
                                    </p:set>
                                    <p:animEffect transition="in" filter="slide(fromBottom)">
                                      <p:cBhvr>
                                        <p:cTn id="10" dur="500"/>
                                        <p:tgtEl>
                                          <p:spTgt spid="11277"/>
                                        </p:tgtEl>
                                      </p:cBhvr>
                                    </p:animEffect>
                                  </p:childTnLst>
                                </p:cTn>
                              </p:par>
                              <p:par>
                                <p:cTn id="11" presetID="12" presetClass="entr" presetSubtype="4" fill="hold" nodeType="withEffect">
                                  <p:stCondLst>
                                    <p:cond delay="0"/>
                                  </p:stCondLst>
                                  <p:childTnLst>
                                    <p:set>
                                      <p:cBhvr>
                                        <p:cTn id="12" dur="1" fill="hold">
                                          <p:stCondLst>
                                            <p:cond delay="0"/>
                                          </p:stCondLst>
                                        </p:cTn>
                                        <p:tgtEl>
                                          <p:spTgt spid="11275"/>
                                        </p:tgtEl>
                                        <p:attrNameLst>
                                          <p:attrName>style.visibility</p:attrName>
                                        </p:attrNameLst>
                                      </p:cBhvr>
                                      <p:to>
                                        <p:strVal val="visible"/>
                                      </p:to>
                                    </p:set>
                                    <p:animEffect transition="in" filter="slide(fromBottom)">
                                      <p:cBhvr>
                                        <p:cTn id="13" dur="500"/>
                                        <p:tgtEl>
                                          <p:spTgt spid="11275"/>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11271"/>
                                        </p:tgtEl>
                                        <p:attrNameLst>
                                          <p:attrName>style.visibility</p:attrName>
                                        </p:attrNameLst>
                                      </p:cBhvr>
                                      <p:to>
                                        <p:strVal val="visible"/>
                                      </p:to>
                                    </p:set>
                                    <p:animEffect transition="in" filter="box(in)">
                                      <p:cBhvr>
                                        <p:cTn id="18" dur="500"/>
                                        <p:tgtEl>
                                          <p:spTgt spid="11271"/>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box(in)">
                                      <p:cBhvr>
                                        <p:cTn id="21" dur="500"/>
                                        <p:tgtEl>
                                          <p:spTgt spid="4"/>
                                        </p:tgtEl>
                                      </p:cBhvr>
                                    </p:animEffect>
                                  </p:childTnLst>
                                </p:cTn>
                              </p:par>
                            </p:childTnLst>
                          </p:cTn>
                        </p:par>
                        <p:par>
                          <p:cTn id="22" fill="hold" nodeType="afterGroup">
                            <p:stCondLst>
                              <p:cond delay="500"/>
                            </p:stCondLst>
                            <p:childTnLst>
                              <p:par>
                                <p:cTn id="23" presetID="9" presetClass="entr" presetSubtype="0" fill="hold" grpId="0" nodeType="after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dissolve">
                                      <p:cBhvr>
                                        <p:cTn id="25" dur="500"/>
                                        <p:tgtEl>
                                          <p:spTgt spid="1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grpId="1" nodeType="click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dissolve">
                                      <p:cBhvr>
                                        <p:cTn id="30" dur="500"/>
                                        <p:tgtEl>
                                          <p:spTgt spid="18"/>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8" presetClass="entr" presetSubtype="12" fill="hold" nodeType="click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strips(downLeft)">
                                      <p:cBhvr>
                                        <p:cTn id="35" dur="500"/>
                                        <p:tgtEl>
                                          <p:spTgt spid="20"/>
                                        </p:tgtEl>
                                      </p:cBhvr>
                                    </p:animEffect>
                                  </p:childTnLst>
                                </p:cTn>
                              </p:par>
                              <p:par>
                                <p:cTn id="36" presetID="18" presetClass="entr" presetSubtype="12" fill="hold" grpId="0" nodeType="with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strips(downLeft)">
                                      <p:cBhvr>
                                        <p:cTn id="38" dur="500"/>
                                        <p:tgtEl>
                                          <p:spTgt spid="19"/>
                                        </p:tgtEl>
                                      </p:cBhvr>
                                    </p:animEffect>
                                  </p:childTnLst>
                                </p:cTn>
                              </p:par>
                              <p:par>
                                <p:cTn id="39" presetID="18" presetClass="entr" presetSubtype="12" fill="hold" nodeType="with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strips(downLeft)">
                                      <p:cBhvr>
                                        <p:cTn id="41"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270" grpId="0" animBg="1"/>
      <p:bldP spid="11271" grpId="0"/>
      <p:bldP spid="18" grpId="0"/>
      <p:bldP spid="18" grpId="1"/>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a:extLst>
              <a:ext uri="{FF2B5EF4-FFF2-40B4-BE49-F238E27FC236}">
                <a16:creationId xmlns:a16="http://schemas.microsoft.com/office/drawing/2014/main" id="{D1CB4F49-6A3E-418D-8C73-A1EBC548A0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33375"/>
            <a:ext cx="91440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3" name="Picture 3">
            <a:extLst>
              <a:ext uri="{FF2B5EF4-FFF2-40B4-BE49-F238E27FC236}">
                <a16:creationId xmlns:a16="http://schemas.microsoft.com/office/drawing/2014/main" id="{AB66CEA5-C06E-49F3-80FE-538F14262B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2663" y="6024564"/>
            <a:ext cx="10298113" cy="57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3">
            <a:extLst>
              <a:ext uri="{FF2B5EF4-FFF2-40B4-BE49-F238E27FC236}">
                <a16:creationId xmlns:a16="http://schemas.microsoft.com/office/drawing/2014/main" id="{C529C8A0-6C11-4735-B980-E2081546C1E1}"/>
              </a:ext>
            </a:extLst>
          </p:cNvPr>
          <p:cNvGrpSpPr>
            <a:grpSpLocks/>
          </p:cNvGrpSpPr>
          <p:nvPr/>
        </p:nvGrpSpPr>
        <p:grpSpPr bwMode="auto">
          <a:xfrm>
            <a:off x="1919289" y="1052513"/>
            <a:ext cx="7489825" cy="576262"/>
            <a:chOff x="395536" y="1340768"/>
            <a:chExt cx="7488832" cy="576064"/>
          </a:xfrm>
        </p:grpSpPr>
        <p:cxnSp>
          <p:nvCxnSpPr>
            <p:cNvPr id="5" name="Straight Connector 4">
              <a:extLst>
                <a:ext uri="{FF2B5EF4-FFF2-40B4-BE49-F238E27FC236}">
                  <a16:creationId xmlns:a16="http://schemas.microsoft.com/office/drawing/2014/main" id="{FB29E8A0-8249-4507-A2B5-AE43C5EDF088}"/>
                </a:ext>
              </a:extLst>
            </p:cNvPr>
            <p:cNvCxnSpPr/>
            <p:nvPr/>
          </p:nvCxnSpPr>
          <p:spPr>
            <a:xfrm>
              <a:off x="682835" y="1772420"/>
              <a:ext cx="7201533" cy="0"/>
            </a:xfrm>
            <a:prstGeom prst="line">
              <a:avLst/>
            </a:prstGeom>
            <a:ln w="12700">
              <a:solidFill>
                <a:srgbClr val="336600"/>
              </a:solidFill>
              <a:prstDash val="dash"/>
            </a:ln>
          </p:spPr>
          <p:style>
            <a:lnRef idx="1">
              <a:schemeClr val="accent1"/>
            </a:lnRef>
            <a:fillRef idx="0">
              <a:schemeClr val="accent1"/>
            </a:fillRef>
            <a:effectRef idx="0">
              <a:schemeClr val="accent1"/>
            </a:effectRef>
            <a:fontRef idx="minor">
              <a:schemeClr val="tx1"/>
            </a:fontRef>
          </p:style>
        </p:cxnSp>
        <p:sp>
          <p:nvSpPr>
            <p:cNvPr id="6" name="Oval 5">
              <a:extLst>
                <a:ext uri="{FF2B5EF4-FFF2-40B4-BE49-F238E27FC236}">
                  <a16:creationId xmlns:a16="http://schemas.microsoft.com/office/drawing/2014/main" id="{6F659F02-73DA-477C-A18F-FCA4B22E5FF2}"/>
                </a:ext>
              </a:extLst>
            </p:cNvPr>
            <p:cNvSpPr/>
            <p:nvPr/>
          </p:nvSpPr>
          <p:spPr>
            <a:xfrm>
              <a:off x="395536" y="1340768"/>
              <a:ext cx="576064" cy="576064"/>
            </a:xfrm>
            <a:prstGeom prst="ellipse">
              <a:avLst/>
            </a:prstGeom>
            <a:solidFill>
              <a:srgbClr val="92D05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0256" name="TextBox 6">
              <a:extLst>
                <a:ext uri="{FF2B5EF4-FFF2-40B4-BE49-F238E27FC236}">
                  <a16:creationId xmlns:a16="http://schemas.microsoft.com/office/drawing/2014/main" id="{AD0C0DB4-9740-47DD-A41D-997140217AF1}"/>
                </a:ext>
              </a:extLst>
            </p:cNvPr>
            <p:cNvSpPr txBox="1">
              <a:spLocks noChangeArrowheads="1"/>
            </p:cNvSpPr>
            <p:nvPr/>
          </p:nvSpPr>
          <p:spPr bwMode="auto">
            <a:xfrm>
              <a:off x="493670" y="1429610"/>
              <a:ext cx="36004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4</a:t>
              </a:r>
            </a:p>
          </p:txBody>
        </p:sp>
      </p:grpSp>
      <p:sp>
        <p:nvSpPr>
          <p:cNvPr id="8" name="TextBox 7">
            <a:extLst>
              <a:ext uri="{FF2B5EF4-FFF2-40B4-BE49-F238E27FC236}">
                <a16:creationId xmlns:a16="http://schemas.microsoft.com/office/drawing/2014/main" id="{713E7280-776B-410F-901D-06933FEF775D}"/>
              </a:ext>
            </a:extLst>
          </p:cNvPr>
          <p:cNvSpPr txBox="1">
            <a:spLocks noChangeArrowheads="1"/>
          </p:cNvSpPr>
          <p:nvPr/>
        </p:nvSpPr>
        <p:spPr bwMode="auto">
          <a:xfrm>
            <a:off x="2495551" y="1116013"/>
            <a:ext cx="64801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solidFill>
                  <a:srgbClr val="003300"/>
                </a:solidFill>
                <a:latin typeface="Arial" panose="020B0604020202020204" pitchFamily="34" charset="0"/>
              </a:rPr>
              <a:t>Garam yang tersusun dari basa kuat dan asam lemah</a:t>
            </a:r>
          </a:p>
        </p:txBody>
      </p:sp>
      <p:sp>
        <p:nvSpPr>
          <p:cNvPr id="9" name="TextBox 8">
            <a:extLst>
              <a:ext uri="{FF2B5EF4-FFF2-40B4-BE49-F238E27FC236}">
                <a16:creationId xmlns:a16="http://schemas.microsoft.com/office/drawing/2014/main" id="{47105BF8-B61D-4FA4-90C6-0746FEB99254}"/>
              </a:ext>
            </a:extLst>
          </p:cNvPr>
          <p:cNvSpPr txBox="1">
            <a:spLocks noChangeArrowheads="1"/>
          </p:cNvSpPr>
          <p:nvPr/>
        </p:nvSpPr>
        <p:spPr bwMode="auto">
          <a:xfrm>
            <a:off x="2782888" y="1630363"/>
            <a:ext cx="64817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u="sng">
                <a:latin typeface="Arial" panose="020B0604020202020204" pitchFamily="34" charset="0"/>
              </a:rPr>
              <a:t>Garam yang tersusun dari asam lemah dan basa lemah dapat bersifat asam, basa, ataupun netral.</a:t>
            </a:r>
            <a:endParaRPr lang="id-ID" altLang="en-US">
              <a:latin typeface="Arial" panose="020B0604020202020204" pitchFamily="34" charset="0"/>
            </a:endParaRPr>
          </a:p>
        </p:txBody>
      </p:sp>
      <p:sp>
        <p:nvSpPr>
          <p:cNvPr id="10" name="TextBox 9">
            <a:extLst>
              <a:ext uri="{FF2B5EF4-FFF2-40B4-BE49-F238E27FC236}">
                <a16:creationId xmlns:a16="http://schemas.microsoft.com/office/drawing/2014/main" id="{8B1747B0-DC47-4B44-9352-96A7C532FE77}"/>
              </a:ext>
            </a:extLst>
          </p:cNvPr>
          <p:cNvSpPr txBox="1">
            <a:spLocks noChangeArrowheads="1"/>
          </p:cNvSpPr>
          <p:nvPr/>
        </p:nvSpPr>
        <p:spPr bwMode="auto">
          <a:xfrm>
            <a:off x="2424114" y="2492376"/>
            <a:ext cx="71278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u="sng">
                <a:latin typeface="Arial" panose="020B0604020202020204" pitchFamily="34" charset="0"/>
              </a:rPr>
              <a:t>Garam yang tersusun dari asam lemah dan basa lemah “</a:t>
            </a:r>
            <a:r>
              <a:rPr lang="id-ID" altLang="en-US" b="1" u="sng">
                <a:solidFill>
                  <a:srgbClr val="336600"/>
                </a:solidFill>
                <a:latin typeface="Arial" panose="020B0604020202020204" pitchFamily="34" charset="0"/>
              </a:rPr>
              <a:t>Dapat Terhidrolisis secara sempurna</a:t>
            </a:r>
            <a:r>
              <a:rPr lang="id-ID" altLang="en-US" u="sng">
                <a:latin typeface="Arial" panose="020B0604020202020204" pitchFamily="34" charset="0"/>
              </a:rPr>
              <a:t>”, mengapa?</a:t>
            </a:r>
            <a:endParaRPr lang="id-ID" altLang="en-US">
              <a:latin typeface="Arial" panose="020B0604020202020204" pitchFamily="34" charset="0"/>
            </a:endParaRPr>
          </a:p>
        </p:txBody>
      </p:sp>
      <p:sp>
        <p:nvSpPr>
          <p:cNvPr id="11" name="TextBox 10">
            <a:extLst>
              <a:ext uri="{FF2B5EF4-FFF2-40B4-BE49-F238E27FC236}">
                <a16:creationId xmlns:a16="http://schemas.microsoft.com/office/drawing/2014/main" id="{8C14DE86-C60C-4885-BE4E-9625ED35D5E1}"/>
              </a:ext>
            </a:extLst>
          </p:cNvPr>
          <p:cNvSpPr txBox="1">
            <a:spLocks noChangeArrowheads="1"/>
          </p:cNvSpPr>
          <p:nvPr/>
        </p:nvSpPr>
        <p:spPr bwMode="auto">
          <a:xfrm>
            <a:off x="3359150" y="3357563"/>
            <a:ext cx="5976938" cy="2030412"/>
          </a:xfrm>
          <a:prstGeom prst="rect">
            <a:avLst/>
          </a:prstGeom>
          <a:solidFill>
            <a:srgbClr val="92D050">
              <a:alpha val="6784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altLang="en-US">
                <a:latin typeface="Arial" panose="020B0604020202020204" pitchFamily="34" charset="0"/>
              </a:rPr>
              <a:t>Karena anion(ion negatif/ion asam) dan kation(ion positif/ion basa) keduanya akan terhidrolisis bila di reaksikan dengan air. Maka Garam yang tersusun dari asam lemah dan basa lemah akan “mengalami hidrolisis total(sempurna)”. Yaitu, kation dan anionya terhidrolisis. Garam tersebut bila direaksikan dengan air akan menghasilkan senyawa asam lemah dan basa lemah.</a:t>
            </a:r>
          </a:p>
        </p:txBody>
      </p:sp>
      <p:sp>
        <p:nvSpPr>
          <p:cNvPr id="12" name="Rectangle 11">
            <a:extLst>
              <a:ext uri="{FF2B5EF4-FFF2-40B4-BE49-F238E27FC236}">
                <a16:creationId xmlns:a16="http://schemas.microsoft.com/office/drawing/2014/main" id="{089EAAE5-3C15-4F41-BD23-0D3FF9C5A9AE}"/>
              </a:ext>
            </a:extLst>
          </p:cNvPr>
          <p:cNvSpPr/>
          <p:nvPr/>
        </p:nvSpPr>
        <p:spPr>
          <a:xfrm rot="1726207">
            <a:off x="1412876" y="6305550"/>
            <a:ext cx="1389063"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3" name="Rectangle 12">
            <a:extLst>
              <a:ext uri="{FF2B5EF4-FFF2-40B4-BE49-F238E27FC236}">
                <a16:creationId xmlns:a16="http://schemas.microsoft.com/office/drawing/2014/main" id="{1A82A369-EC54-4CED-AE12-CA1AB21D4C60}"/>
              </a:ext>
            </a:extLst>
          </p:cNvPr>
          <p:cNvSpPr/>
          <p:nvPr/>
        </p:nvSpPr>
        <p:spPr>
          <a:xfrm rot="1726207">
            <a:off x="1103312" y="6284914"/>
            <a:ext cx="1419226" cy="460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4" name="Rectangle 13">
            <a:extLst>
              <a:ext uri="{FF2B5EF4-FFF2-40B4-BE49-F238E27FC236}">
                <a16:creationId xmlns:a16="http://schemas.microsoft.com/office/drawing/2014/main" id="{EBE5EF09-C02C-43FA-BDE9-B331B7D49252}"/>
              </a:ext>
            </a:extLst>
          </p:cNvPr>
          <p:cNvSpPr/>
          <p:nvPr/>
        </p:nvSpPr>
        <p:spPr>
          <a:xfrm rot="1726207">
            <a:off x="963613" y="6350000"/>
            <a:ext cx="1447801" cy="460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pic>
        <p:nvPicPr>
          <p:cNvPr id="15" name="Gambar 14">
            <a:extLst>
              <a:ext uri="{FF2B5EF4-FFF2-40B4-BE49-F238E27FC236}">
                <a16:creationId xmlns:a16="http://schemas.microsoft.com/office/drawing/2014/main" id="{FC7D8FB2-D916-4031-AC82-CBE87EAB9691}"/>
              </a:ext>
            </a:extLst>
          </p:cNvPr>
          <p:cNvPicPr>
            <a:picLocks noChangeAspect="1"/>
          </p:cNvPicPr>
          <p:nvPr/>
        </p:nvPicPr>
        <p:blipFill rotWithShape="1">
          <a:blip r:embed="rId4">
            <a:extLst>
              <a:ext uri="{28A0092B-C50C-407E-A947-70E740481C1C}">
                <a14:useLocalDpi xmlns:a14="http://schemas.microsoft.com/office/drawing/2010/main" val="0"/>
              </a:ext>
            </a:extLst>
          </a:blip>
          <a:srcRect t="19"/>
          <a:stretch/>
        </p:blipFill>
        <p:spPr>
          <a:xfrm>
            <a:off x="20" y="10"/>
            <a:ext cx="12191980" cy="685799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par>
                                <p:cTn id="8" presetID="2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edge">
                                      <p:cBhvr>
                                        <p:cTn id="10" dur="2000"/>
                                        <p:tgtEl>
                                          <p:spTgt spid="8"/>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slide(fromBottom)">
                                      <p:cBhvr>
                                        <p:cTn id="15" dur="500"/>
                                        <p:tgtEl>
                                          <p:spTgt spid="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slide(fromBottom)">
                                      <p:cBhvr>
                                        <p:cTn id="20" dur="500"/>
                                        <p:tgtEl>
                                          <p:spTgt spid="10"/>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slide(fromBottom)">
                                      <p:cBhvr>
                                        <p:cTn id="2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animBg="1"/>
    </p:bldLst>
  </p:timing>
</p:sld>
</file>

<file path=ppt/theme/theme1.xml><?xml version="1.0" encoding="utf-8"?>
<a:theme xmlns:a="http://schemas.openxmlformats.org/drawingml/2006/main" name="Tem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1313</Words>
  <Application>Microsoft Office PowerPoint</Application>
  <PresentationFormat>Layar Lebar</PresentationFormat>
  <Paragraphs>152</Paragraphs>
  <Slides>15</Slides>
  <Notes>0</Notes>
  <HiddenSlides>0</HiddenSlides>
  <MMClips>0</MMClips>
  <ScaleCrop>false</ScaleCrop>
  <HeadingPairs>
    <vt:vector size="6" baseType="variant">
      <vt:variant>
        <vt:lpstr>Font Dipakai</vt:lpstr>
      </vt:variant>
      <vt:variant>
        <vt:i4>4</vt:i4>
      </vt:variant>
      <vt:variant>
        <vt:lpstr>Tema</vt:lpstr>
      </vt:variant>
      <vt:variant>
        <vt:i4>1</vt:i4>
      </vt:variant>
      <vt:variant>
        <vt:lpstr>Judul Slide</vt:lpstr>
      </vt:variant>
      <vt:variant>
        <vt:i4>15</vt:i4>
      </vt:variant>
    </vt:vector>
  </HeadingPairs>
  <TitlesOfParts>
    <vt:vector size="20" baseType="lpstr">
      <vt:lpstr>Arial</vt:lpstr>
      <vt:lpstr>Calibri</vt:lpstr>
      <vt:lpstr>Calibri Light</vt:lpstr>
      <vt:lpstr>Times New Roman</vt:lpstr>
      <vt:lpstr>Tema Office</vt:lpstr>
      <vt:lpstr>Presentasi PowerPoint</vt:lpstr>
      <vt:lpstr>Pengertian</vt:lpstr>
      <vt:lpstr>Jenis-Jenis Hidrolisis</vt:lpstr>
      <vt:lpstr>Jenis-Jenis Garam</vt:lpstr>
      <vt:lpstr>Presentasi PowerPoint</vt:lpstr>
      <vt:lpstr>Presentasi PowerPoint</vt:lpstr>
      <vt:lpstr>Presentasi PowerPoint</vt:lpstr>
      <vt:lpstr>Presentasi PowerPoint</vt:lpstr>
      <vt:lpstr>Presentasi PowerPoint</vt:lpstr>
      <vt:lpstr>Presentasi PowerPoint</vt:lpstr>
      <vt:lpstr>Presentasi PowerPoint</vt:lpstr>
      <vt:lpstr>Latihan Soal</vt:lpstr>
      <vt:lpstr>Kunci Jawaban</vt:lpstr>
      <vt:lpstr>Kunci Jawaban</vt:lpstr>
      <vt:lpstr>Kunci Jawaban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PENDAHULUAN</dc:title>
  <dc:creator>Hikmah Cahya Dinniah</dc:creator>
  <cp:lastModifiedBy>Hikmah Cahya Dinniah</cp:lastModifiedBy>
  <cp:revision>2</cp:revision>
  <dcterms:created xsi:type="dcterms:W3CDTF">2020-08-22T03:33:12Z</dcterms:created>
  <dcterms:modified xsi:type="dcterms:W3CDTF">2020-08-22T03:36:01Z</dcterms:modified>
</cp:coreProperties>
</file>